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notesSlides/notesSlide5.xml" ContentType="application/vnd.openxmlformats-officedocument.presentationml.notesSlide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notesSlides/notesSlide6.xml" ContentType="application/vnd.openxmlformats-officedocument.presentationml.notesSlide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notesSlides/notesSlide7.xml" ContentType="application/vnd.openxmlformats-officedocument.presentationml.notesSlide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notesSlides/notesSlide8.xml" ContentType="application/vnd.openxmlformats-officedocument.presentationml.notesSlide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notesSlides/notesSlide9.xml" ContentType="application/vnd.openxmlformats-officedocument.presentationml.notesSlide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notesSlides/notesSlide10.xml" ContentType="application/vnd.openxmlformats-officedocument.presentationml.notesSlide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6" r:id="rId1"/>
  </p:sldMasterIdLst>
  <p:notesMasterIdLst>
    <p:notesMasterId r:id="rId22"/>
  </p:notesMasterIdLst>
  <p:sldIdLst>
    <p:sldId id="279" r:id="rId2"/>
    <p:sldId id="300" r:id="rId3"/>
    <p:sldId id="280" r:id="rId4"/>
    <p:sldId id="299" r:id="rId5"/>
    <p:sldId id="297" r:id="rId6"/>
    <p:sldId id="281" r:id="rId7"/>
    <p:sldId id="301" r:id="rId8"/>
    <p:sldId id="282" r:id="rId9"/>
    <p:sldId id="283" r:id="rId10"/>
    <p:sldId id="307" r:id="rId11"/>
    <p:sldId id="284" r:id="rId12"/>
    <p:sldId id="286" r:id="rId13"/>
    <p:sldId id="302" r:id="rId14"/>
    <p:sldId id="303" r:id="rId15"/>
    <p:sldId id="304" r:id="rId16"/>
    <p:sldId id="305" r:id="rId17"/>
    <p:sldId id="306" r:id="rId18"/>
    <p:sldId id="292" r:id="rId19"/>
    <p:sldId id="308" r:id="rId20"/>
    <p:sldId id="30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07">
          <p15:clr>
            <a:srgbClr val="A4A3A4"/>
          </p15:clr>
        </p15:guide>
        <p15:guide id="4" pos="1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78616" autoAdjust="0"/>
  </p:normalViewPr>
  <p:slideViewPr>
    <p:cSldViewPr snapToGrid="0" snapToObjects="1">
      <p:cViewPr varScale="1">
        <p:scale>
          <a:sx n="67" d="100"/>
          <a:sy n="67" d="100"/>
        </p:scale>
        <p:origin x="850" y="62"/>
      </p:cViewPr>
      <p:guideLst>
        <p:guide orient="horz" pos="2160"/>
        <p:guide pos="3840"/>
        <p:guide orient="horz" pos="407"/>
        <p:guide pos="135"/>
      </p:guideLst>
    </p:cSldViewPr>
  </p:slideViewPr>
  <p:outlineViewPr>
    <p:cViewPr>
      <p:scale>
        <a:sx n="33" d="100"/>
        <a:sy n="33" d="100"/>
      </p:scale>
      <p:origin x="0" y="-2755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34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D466D-2281-2341-A599-73B38F90D4C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A8A34-E7C2-8A49-AE2D-1402FAE9C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1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882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1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1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0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9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3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56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7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65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4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7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A8A34-E7C2-8A49-AE2D-1402FAE9CB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9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7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1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8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8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5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8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3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9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6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CDC0D8E-244A-5143-AF93-15269DCA8AC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1E0D079-A7BA-FF47-BE35-0CCCF9D80C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093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tags" Target="../tags/tag508.xml"/><Relationship Id="rId21" Type="http://schemas.openxmlformats.org/officeDocument/2006/relationships/tags" Target="../tags/tag412.xml"/><Relationship Id="rId42" Type="http://schemas.openxmlformats.org/officeDocument/2006/relationships/tags" Target="../tags/tag433.xml"/><Relationship Id="rId63" Type="http://schemas.openxmlformats.org/officeDocument/2006/relationships/tags" Target="../tags/tag454.xml"/><Relationship Id="rId84" Type="http://schemas.openxmlformats.org/officeDocument/2006/relationships/tags" Target="../tags/tag475.xml"/><Relationship Id="rId138" Type="http://schemas.openxmlformats.org/officeDocument/2006/relationships/tags" Target="../tags/tag529.xml"/><Relationship Id="rId107" Type="http://schemas.openxmlformats.org/officeDocument/2006/relationships/tags" Target="../tags/tag498.xml"/><Relationship Id="rId11" Type="http://schemas.openxmlformats.org/officeDocument/2006/relationships/tags" Target="../tags/tag402.xml"/><Relationship Id="rId32" Type="http://schemas.openxmlformats.org/officeDocument/2006/relationships/tags" Target="../tags/tag423.xml"/><Relationship Id="rId37" Type="http://schemas.openxmlformats.org/officeDocument/2006/relationships/tags" Target="../tags/tag428.xml"/><Relationship Id="rId53" Type="http://schemas.openxmlformats.org/officeDocument/2006/relationships/tags" Target="../tags/tag444.xml"/><Relationship Id="rId58" Type="http://schemas.openxmlformats.org/officeDocument/2006/relationships/tags" Target="../tags/tag449.xml"/><Relationship Id="rId74" Type="http://schemas.openxmlformats.org/officeDocument/2006/relationships/tags" Target="../tags/tag465.xml"/><Relationship Id="rId79" Type="http://schemas.openxmlformats.org/officeDocument/2006/relationships/tags" Target="../tags/tag470.xml"/><Relationship Id="rId102" Type="http://schemas.openxmlformats.org/officeDocument/2006/relationships/tags" Target="../tags/tag493.xml"/><Relationship Id="rId123" Type="http://schemas.openxmlformats.org/officeDocument/2006/relationships/tags" Target="../tags/tag514.xml"/><Relationship Id="rId128" Type="http://schemas.openxmlformats.org/officeDocument/2006/relationships/tags" Target="../tags/tag519.xml"/><Relationship Id="rId5" Type="http://schemas.openxmlformats.org/officeDocument/2006/relationships/tags" Target="../tags/tag396.xml"/><Relationship Id="rId90" Type="http://schemas.openxmlformats.org/officeDocument/2006/relationships/tags" Target="../tags/tag481.xml"/><Relationship Id="rId95" Type="http://schemas.openxmlformats.org/officeDocument/2006/relationships/tags" Target="../tags/tag486.xml"/><Relationship Id="rId22" Type="http://schemas.openxmlformats.org/officeDocument/2006/relationships/tags" Target="../tags/tag413.xml"/><Relationship Id="rId27" Type="http://schemas.openxmlformats.org/officeDocument/2006/relationships/tags" Target="../tags/tag418.xml"/><Relationship Id="rId43" Type="http://schemas.openxmlformats.org/officeDocument/2006/relationships/tags" Target="../tags/tag434.xml"/><Relationship Id="rId48" Type="http://schemas.openxmlformats.org/officeDocument/2006/relationships/tags" Target="../tags/tag439.xml"/><Relationship Id="rId64" Type="http://schemas.openxmlformats.org/officeDocument/2006/relationships/tags" Target="../tags/tag455.xml"/><Relationship Id="rId69" Type="http://schemas.openxmlformats.org/officeDocument/2006/relationships/tags" Target="../tags/tag460.xml"/><Relationship Id="rId113" Type="http://schemas.openxmlformats.org/officeDocument/2006/relationships/tags" Target="../tags/tag504.xml"/><Relationship Id="rId118" Type="http://schemas.openxmlformats.org/officeDocument/2006/relationships/tags" Target="../tags/tag509.xml"/><Relationship Id="rId134" Type="http://schemas.openxmlformats.org/officeDocument/2006/relationships/tags" Target="../tags/tag525.xml"/><Relationship Id="rId139" Type="http://schemas.openxmlformats.org/officeDocument/2006/relationships/tags" Target="../tags/tag530.xml"/><Relationship Id="rId80" Type="http://schemas.openxmlformats.org/officeDocument/2006/relationships/tags" Target="../tags/tag471.xml"/><Relationship Id="rId85" Type="http://schemas.openxmlformats.org/officeDocument/2006/relationships/tags" Target="../tags/tag476.xml"/><Relationship Id="rId12" Type="http://schemas.openxmlformats.org/officeDocument/2006/relationships/tags" Target="../tags/tag403.xml"/><Relationship Id="rId17" Type="http://schemas.openxmlformats.org/officeDocument/2006/relationships/tags" Target="../tags/tag408.xml"/><Relationship Id="rId33" Type="http://schemas.openxmlformats.org/officeDocument/2006/relationships/tags" Target="../tags/tag424.xml"/><Relationship Id="rId38" Type="http://schemas.openxmlformats.org/officeDocument/2006/relationships/tags" Target="../tags/tag429.xml"/><Relationship Id="rId59" Type="http://schemas.openxmlformats.org/officeDocument/2006/relationships/tags" Target="../tags/tag450.xml"/><Relationship Id="rId103" Type="http://schemas.openxmlformats.org/officeDocument/2006/relationships/tags" Target="../tags/tag494.xml"/><Relationship Id="rId108" Type="http://schemas.openxmlformats.org/officeDocument/2006/relationships/tags" Target="../tags/tag499.xml"/><Relationship Id="rId124" Type="http://schemas.openxmlformats.org/officeDocument/2006/relationships/tags" Target="../tags/tag515.xml"/><Relationship Id="rId129" Type="http://schemas.openxmlformats.org/officeDocument/2006/relationships/tags" Target="../tags/tag520.xml"/><Relationship Id="rId54" Type="http://schemas.openxmlformats.org/officeDocument/2006/relationships/tags" Target="../tags/tag445.xml"/><Relationship Id="rId70" Type="http://schemas.openxmlformats.org/officeDocument/2006/relationships/tags" Target="../tags/tag461.xml"/><Relationship Id="rId75" Type="http://schemas.openxmlformats.org/officeDocument/2006/relationships/tags" Target="../tags/tag466.xml"/><Relationship Id="rId91" Type="http://schemas.openxmlformats.org/officeDocument/2006/relationships/tags" Target="../tags/tag482.xml"/><Relationship Id="rId96" Type="http://schemas.openxmlformats.org/officeDocument/2006/relationships/tags" Target="../tags/tag487.xml"/><Relationship Id="rId140" Type="http://schemas.openxmlformats.org/officeDocument/2006/relationships/tags" Target="../tags/tag531.xml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23" Type="http://schemas.openxmlformats.org/officeDocument/2006/relationships/tags" Target="../tags/tag414.xml"/><Relationship Id="rId28" Type="http://schemas.openxmlformats.org/officeDocument/2006/relationships/tags" Target="../tags/tag419.xml"/><Relationship Id="rId49" Type="http://schemas.openxmlformats.org/officeDocument/2006/relationships/tags" Target="../tags/tag440.xml"/><Relationship Id="rId114" Type="http://schemas.openxmlformats.org/officeDocument/2006/relationships/tags" Target="../tags/tag505.xml"/><Relationship Id="rId119" Type="http://schemas.openxmlformats.org/officeDocument/2006/relationships/tags" Target="../tags/tag510.xml"/><Relationship Id="rId44" Type="http://schemas.openxmlformats.org/officeDocument/2006/relationships/tags" Target="../tags/tag435.xml"/><Relationship Id="rId60" Type="http://schemas.openxmlformats.org/officeDocument/2006/relationships/tags" Target="../tags/tag451.xml"/><Relationship Id="rId65" Type="http://schemas.openxmlformats.org/officeDocument/2006/relationships/tags" Target="../tags/tag456.xml"/><Relationship Id="rId81" Type="http://schemas.openxmlformats.org/officeDocument/2006/relationships/tags" Target="../tags/tag472.xml"/><Relationship Id="rId86" Type="http://schemas.openxmlformats.org/officeDocument/2006/relationships/tags" Target="../tags/tag477.xml"/><Relationship Id="rId130" Type="http://schemas.openxmlformats.org/officeDocument/2006/relationships/tags" Target="../tags/tag521.xml"/><Relationship Id="rId135" Type="http://schemas.openxmlformats.org/officeDocument/2006/relationships/tags" Target="../tags/tag526.xml"/><Relationship Id="rId13" Type="http://schemas.openxmlformats.org/officeDocument/2006/relationships/tags" Target="../tags/tag404.xml"/><Relationship Id="rId18" Type="http://schemas.openxmlformats.org/officeDocument/2006/relationships/tags" Target="../tags/tag409.xml"/><Relationship Id="rId39" Type="http://schemas.openxmlformats.org/officeDocument/2006/relationships/tags" Target="../tags/tag430.xml"/><Relationship Id="rId109" Type="http://schemas.openxmlformats.org/officeDocument/2006/relationships/tags" Target="../tags/tag500.xml"/><Relationship Id="rId34" Type="http://schemas.openxmlformats.org/officeDocument/2006/relationships/tags" Target="../tags/tag425.xml"/><Relationship Id="rId50" Type="http://schemas.openxmlformats.org/officeDocument/2006/relationships/tags" Target="../tags/tag441.xml"/><Relationship Id="rId55" Type="http://schemas.openxmlformats.org/officeDocument/2006/relationships/tags" Target="../tags/tag446.xml"/><Relationship Id="rId76" Type="http://schemas.openxmlformats.org/officeDocument/2006/relationships/tags" Target="../tags/tag467.xml"/><Relationship Id="rId97" Type="http://schemas.openxmlformats.org/officeDocument/2006/relationships/tags" Target="../tags/tag488.xml"/><Relationship Id="rId104" Type="http://schemas.openxmlformats.org/officeDocument/2006/relationships/tags" Target="../tags/tag495.xml"/><Relationship Id="rId120" Type="http://schemas.openxmlformats.org/officeDocument/2006/relationships/tags" Target="../tags/tag511.xml"/><Relationship Id="rId125" Type="http://schemas.openxmlformats.org/officeDocument/2006/relationships/tags" Target="../tags/tag516.xml"/><Relationship Id="rId141" Type="http://schemas.openxmlformats.org/officeDocument/2006/relationships/tags" Target="../tags/tag532.xml"/><Relationship Id="rId7" Type="http://schemas.openxmlformats.org/officeDocument/2006/relationships/tags" Target="../tags/tag398.xml"/><Relationship Id="rId71" Type="http://schemas.openxmlformats.org/officeDocument/2006/relationships/tags" Target="../tags/tag462.xml"/><Relationship Id="rId92" Type="http://schemas.openxmlformats.org/officeDocument/2006/relationships/tags" Target="../tags/tag483.xml"/><Relationship Id="rId2" Type="http://schemas.openxmlformats.org/officeDocument/2006/relationships/tags" Target="../tags/tag393.xml"/><Relationship Id="rId29" Type="http://schemas.openxmlformats.org/officeDocument/2006/relationships/tags" Target="../tags/tag420.xml"/><Relationship Id="rId24" Type="http://schemas.openxmlformats.org/officeDocument/2006/relationships/tags" Target="../tags/tag415.xml"/><Relationship Id="rId40" Type="http://schemas.openxmlformats.org/officeDocument/2006/relationships/tags" Target="../tags/tag431.xml"/><Relationship Id="rId45" Type="http://schemas.openxmlformats.org/officeDocument/2006/relationships/tags" Target="../tags/tag436.xml"/><Relationship Id="rId66" Type="http://schemas.openxmlformats.org/officeDocument/2006/relationships/tags" Target="../tags/tag457.xml"/><Relationship Id="rId87" Type="http://schemas.openxmlformats.org/officeDocument/2006/relationships/tags" Target="../tags/tag478.xml"/><Relationship Id="rId110" Type="http://schemas.openxmlformats.org/officeDocument/2006/relationships/tags" Target="../tags/tag501.xml"/><Relationship Id="rId115" Type="http://schemas.openxmlformats.org/officeDocument/2006/relationships/tags" Target="../tags/tag506.xml"/><Relationship Id="rId131" Type="http://schemas.openxmlformats.org/officeDocument/2006/relationships/tags" Target="../tags/tag522.xml"/><Relationship Id="rId136" Type="http://schemas.openxmlformats.org/officeDocument/2006/relationships/tags" Target="../tags/tag527.xml"/><Relationship Id="rId61" Type="http://schemas.openxmlformats.org/officeDocument/2006/relationships/tags" Target="../tags/tag452.xml"/><Relationship Id="rId82" Type="http://schemas.openxmlformats.org/officeDocument/2006/relationships/tags" Target="../tags/tag473.xml"/><Relationship Id="rId19" Type="http://schemas.openxmlformats.org/officeDocument/2006/relationships/tags" Target="../tags/tag410.xml"/><Relationship Id="rId14" Type="http://schemas.openxmlformats.org/officeDocument/2006/relationships/tags" Target="../tags/tag405.xml"/><Relationship Id="rId30" Type="http://schemas.openxmlformats.org/officeDocument/2006/relationships/tags" Target="../tags/tag421.xml"/><Relationship Id="rId35" Type="http://schemas.openxmlformats.org/officeDocument/2006/relationships/tags" Target="../tags/tag426.xml"/><Relationship Id="rId56" Type="http://schemas.openxmlformats.org/officeDocument/2006/relationships/tags" Target="../tags/tag447.xml"/><Relationship Id="rId77" Type="http://schemas.openxmlformats.org/officeDocument/2006/relationships/tags" Target="../tags/tag468.xml"/><Relationship Id="rId100" Type="http://schemas.openxmlformats.org/officeDocument/2006/relationships/tags" Target="../tags/tag491.xml"/><Relationship Id="rId105" Type="http://schemas.openxmlformats.org/officeDocument/2006/relationships/tags" Target="../tags/tag496.xml"/><Relationship Id="rId126" Type="http://schemas.openxmlformats.org/officeDocument/2006/relationships/tags" Target="../tags/tag517.xml"/><Relationship Id="rId8" Type="http://schemas.openxmlformats.org/officeDocument/2006/relationships/tags" Target="../tags/tag399.xml"/><Relationship Id="rId51" Type="http://schemas.openxmlformats.org/officeDocument/2006/relationships/tags" Target="../tags/tag442.xml"/><Relationship Id="rId72" Type="http://schemas.openxmlformats.org/officeDocument/2006/relationships/tags" Target="../tags/tag463.xml"/><Relationship Id="rId93" Type="http://schemas.openxmlformats.org/officeDocument/2006/relationships/tags" Target="../tags/tag484.xml"/><Relationship Id="rId98" Type="http://schemas.openxmlformats.org/officeDocument/2006/relationships/tags" Target="../tags/tag489.xml"/><Relationship Id="rId121" Type="http://schemas.openxmlformats.org/officeDocument/2006/relationships/tags" Target="../tags/tag512.xml"/><Relationship Id="rId142" Type="http://schemas.openxmlformats.org/officeDocument/2006/relationships/slideLayout" Target="../slideLayouts/slideLayout2.xml"/><Relationship Id="rId3" Type="http://schemas.openxmlformats.org/officeDocument/2006/relationships/tags" Target="../tags/tag394.xml"/><Relationship Id="rId25" Type="http://schemas.openxmlformats.org/officeDocument/2006/relationships/tags" Target="../tags/tag416.xml"/><Relationship Id="rId46" Type="http://schemas.openxmlformats.org/officeDocument/2006/relationships/tags" Target="../tags/tag437.xml"/><Relationship Id="rId67" Type="http://schemas.openxmlformats.org/officeDocument/2006/relationships/tags" Target="../tags/tag458.xml"/><Relationship Id="rId116" Type="http://schemas.openxmlformats.org/officeDocument/2006/relationships/tags" Target="../tags/tag507.xml"/><Relationship Id="rId137" Type="http://schemas.openxmlformats.org/officeDocument/2006/relationships/tags" Target="../tags/tag528.xml"/><Relationship Id="rId20" Type="http://schemas.openxmlformats.org/officeDocument/2006/relationships/tags" Target="../tags/tag411.xml"/><Relationship Id="rId41" Type="http://schemas.openxmlformats.org/officeDocument/2006/relationships/tags" Target="../tags/tag432.xml"/><Relationship Id="rId62" Type="http://schemas.openxmlformats.org/officeDocument/2006/relationships/tags" Target="../tags/tag453.xml"/><Relationship Id="rId83" Type="http://schemas.openxmlformats.org/officeDocument/2006/relationships/tags" Target="../tags/tag474.xml"/><Relationship Id="rId88" Type="http://schemas.openxmlformats.org/officeDocument/2006/relationships/tags" Target="../tags/tag479.xml"/><Relationship Id="rId111" Type="http://schemas.openxmlformats.org/officeDocument/2006/relationships/tags" Target="../tags/tag502.xml"/><Relationship Id="rId132" Type="http://schemas.openxmlformats.org/officeDocument/2006/relationships/tags" Target="../tags/tag523.xml"/><Relationship Id="rId15" Type="http://schemas.openxmlformats.org/officeDocument/2006/relationships/tags" Target="../tags/tag406.xml"/><Relationship Id="rId36" Type="http://schemas.openxmlformats.org/officeDocument/2006/relationships/tags" Target="../tags/tag427.xml"/><Relationship Id="rId57" Type="http://schemas.openxmlformats.org/officeDocument/2006/relationships/tags" Target="../tags/tag448.xml"/><Relationship Id="rId106" Type="http://schemas.openxmlformats.org/officeDocument/2006/relationships/tags" Target="../tags/tag497.xml"/><Relationship Id="rId127" Type="http://schemas.openxmlformats.org/officeDocument/2006/relationships/tags" Target="../tags/tag518.xml"/><Relationship Id="rId10" Type="http://schemas.openxmlformats.org/officeDocument/2006/relationships/tags" Target="../tags/tag401.xml"/><Relationship Id="rId31" Type="http://schemas.openxmlformats.org/officeDocument/2006/relationships/tags" Target="../tags/tag422.xml"/><Relationship Id="rId52" Type="http://schemas.openxmlformats.org/officeDocument/2006/relationships/tags" Target="../tags/tag443.xml"/><Relationship Id="rId73" Type="http://schemas.openxmlformats.org/officeDocument/2006/relationships/tags" Target="../tags/tag464.xml"/><Relationship Id="rId78" Type="http://schemas.openxmlformats.org/officeDocument/2006/relationships/tags" Target="../tags/tag469.xml"/><Relationship Id="rId94" Type="http://schemas.openxmlformats.org/officeDocument/2006/relationships/tags" Target="../tags/tag485.xml"/><Relationship Id="rId99" Type="http://schemas.openxmlformats.org/officeDocument/2006/relationships/tags" Target="../tags/tag490.xml"/><Relationship Id="rId101" Type="http://schemas.openxmlformats.org/officeDocument/2006/relationships/tags" Target="../tags/tag492.xml"/><Relationship Id="rId122" Type="http://schemas.openxmlformats.org/officeDocument/2006/relationships/tags" Target="../tags/tag513.xml"/><Relationship Id="rId143" Type="http://schemas.openxmlformats.org/officeDocument/2006/relationships/image" Target="../media/image14.gif"/><Relationship Id="rId4" Type="http://schemas.openxmlformats.org/officeDocument/2006/relationships/tags" Target="../tags/tag395.xml"/><Relationship Id="rId9" Type="http://schemas.openxmlformats.org/officeDocument/2006/relationships/tags" Target="../tags/tag400.xml"/><Relationship Id="rId26" Type="http://schemas.openxmlformats.org/officeDocument/2006/relationships/tags" Target="../tags/tag417.xml"/><Relationship Id="rId47" Type="http://schemas.openxmlformats.org/officeDocument/2006/relationships/tags" Target="../tags/tag438.xml"/><Relationship Id="rId68" Type="http://schemas.openxmlformats.org/officeDocument/2006/relationships/tags" Target="../tags/tag459.xml"/><Relationship Id="rId89" Type="http://schemas.openxmlformats.org/officeDocument/2006/relationships/tags" Target="../tags/tag480.xml"/><Relationship Id="rId112" Type="http://schemas.openxmlformats.org/officeDocument/2006/relationships/tags" Target="../tags/tag503.xml"/><Relationship Id="rId133" Type="http://schemas.openxmlformats.org/officeDocument/2006/relationships/tags" Target="../tags/tag524.xml"/><Relationship Id="rId16" Type="http://schemas.openxmlformats.org/officeDocument/2006/relationships/tags" Target="../tags/tag4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545.xml"/><Relationship Id="rId18" Type="http://schemas.openxmlformats.org/officeDocument/2006/relationships/tags" Target="../tags/tag550.xml"/><Relationship Id="rId26" Type="http://schemas.openxmlformats.org/officeDocument/2006/relationships/tags" Target="../tags/tag558.xml"/><Relationship Id="rId39" Type="http://schemas.openxmlformats.org/officeDocument/2006/relationships/image" Target="../media/image150.png"/><Relationship Id="rId21" Type="http://schemas.openxmlformats.org/officeDocument/2006/relationships/tags" Target="../tags/tag553.xml"/><Relationship Id="rId34" Type="http://schemas.openxmlformats.org/officeDocument/2006/relationships/tags" Target="../tags/tag566.xml"/><Relationship Id="rId42" Type="http://schemas.openxmlformats.org/officeDocument/2006/relationships/image" Target="../media/image18.png"/><Relationship Id="rId7" Type="http://schemas.openxmlformats.org/officeDocument/2006/relationships/tags" Target="../tags/tag539.xml"/><Relationship Id="rId2" Type="http://schemas.openxmlformats.org/officeDocument/2006/relationships/tags" Target="../tags/tag534.xml"/><Relationship Id="rId16" Type="http://schemas.openxmlformats.org/officeDocument/2006/relationships/tags" Target="../tags/tag548.xml"/><Relationship Id="rId20" Type="http://schemas.openxmlformats.org/officeDocument/2006/relationships/tags" Target="../tags/tag552.xml"/><Relationship Id="rId29" Type="http://schemas.openxmlformats.org/officeDocument/2006/relationships/tags" Target="../tags/tag561.xml"/><Relationship Id="rId41" Type="http://schemas.openxmlformats.org/officeDocument/2006/relationships/image" Target="../media/image17.svg"/><Relationship Id="rId1" Type="http://schemas.openxmlformats.org/officeDocument/2006/relationships/tags" Target="../tags/tag533.xml"/><Relationship Id="rId6" Type="http://schemas.openxmlformats.org/officeDocument/2006/relationships/tags" Target="../tags/tag538.xml"/><Relationship Id="rId11" Type="http://schemas.openxmlformats.org/officeDocument/2006/relationships/tags" Target="../tags/tag543.xml"/><Relationship Id="rId24" Type="http://schemas.openxmlformats.org/officeDocument/2006/relationships/tags" Target="../tags/tag556.xml"/><Relationship Id="rId32" Type="http://schemas.openxmlformats.org/officeDocument/2006/relationships/tags" Target="../tags/tag564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16.png"/><Relationship Id="rId5" Type="http://schemas.openxmlformats.org/officeDocument/2006/relationships/tags" Target="../tags/tag537.xml"/><Relationship Id="rId15" Type="http://schemas.openxmlformats.org/officeDocument/2006/relationships/tags" Target="../tags/tag547.xml"/><Relationship Id="rId23" Type="http://schemas.openxmlformats.org/officeDocument/2006/relationships/tags" Target="../tags/tag555.xml"/><Relationship Id="rId28" Type="http://schemas.openxmlformats.org/officeDocument/2006/relationships/tags" Target="../tags/tag560.xml"/><Relationship Id="rId36" Type="http://schemas.openxmlformats.org/officeDocument/2006/relationships/tags" Target="../tags/tag568.xml"/><Relationship Id="rId10" Type="http://schemas.openxmlformats.org/officeDocument/2006/relationships/tags" Target="../tags/tag542.xml"/><Relationship Id="rId19" Type="http://schemas.openxmlformats.org/officeDocument/2006/relationships/tags" Target="../tags/tag551.xml"/><Relationship Id="rId31" Type="http://schemas.openxmlformats.org/officeDocument/2006/relationships/tags" Target="../tags/tag563.xml"/><Relationship Id="rId4" Type="http://schemas.openxmlformats.org/officeDocument/2006/relationships/tags" Target="../tags/tag536.xml"/><Relationship Id="rId9" Type="http://schemas.openxmlformats.org/officeDocument/2006/relationships/tags" Target="../tags/tag541.xml"/><Relationship Id="rId14" Type="http://schemas.openxmlformats.org/officeDocument/2006/relationships/tags" Target="../tags/tag546.xml"/><Relationship Id="rId22" Type="http://schemas.openxmlformats.org/officeDocument/2006/relationships/tags" Target="../tags/tag554.xml"/><Relationship Id="rId27" Type="http://schemas.openxmlformats.org/officeDocument/2006/relationships/tags" Target="../tags/tag559.xml"/><Relationship Id="rId30" Type="http://schemas.openxmlformats.org/officeDocument/2006/relationships/tags" Target="../tags/tag562.xml"/><Relationship Id="rId35" Type="http://schemas.openxmlformats.org/officeDocument/2006/relationships/tags" Target="../tags/tag567.xml"/><Relationship Id="rId43" Type="http://schemas.openxmlformats.org/officeDocument/2006/relationships/image" Target="../media/image19.svg"/><Relationship Id="rId8" Type="http://schemas.openxmlformats.org/officeDocument/2006/relationships/tags" Target="../tags/tag540.xml"/><Relationship Id="rId3" Type="http://schemas.openxmlformats.org/officeDocument/2006/relationships/tags" Target="../tags/tag535.xml"/><Relationship Id="rId12" Type="http://schemas.openxmlformats.org/officeDocument/2006/relationships/tags" Target="../tags/tag544.xml"/><Relationship Id="rId17" Type="http://schemas.openxmlformats.org/officeDocument/2006/relationships/tags" Target="../tags/tag549.xml"/><Relationship Id="rId25" Type="http://schemas.openxmlformats.org/officeDocument/2006/relationships/tags" Target="../tags/tag557.xml"/><Relationship Id="rId33" Type="http://schemas.openxmlformats.org/officeDocument/2006/relationships/tags" Target="../tags/tag565.xml"/><Relationship Id="rId38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581.xml"/><Relationship Id="rId18" Type="http://schemas.openxmlformats.org/officeDocument/2006/relationships/tags" Target="../tags/tag586.xml"/><Relationship Id="rId26" Type="http://schemas.openxmlformats.org/officeDocument/2006/relationships/tags" Target="../tags/tag594.xml"/><Relationship Id="rId39" Type="http://schemas.openxmlformats.org/officeDocument/2006/relationships/image" Target="../media/image20.png"/><Relationship Id="rId21" Type="http://schemas.openxmlformats.org/officeDocument/2006/relationships/tags" Target="../tags/tag589.xml"/><Relationship Id="rId34" Type="http://schemas.openxmlformats.org/officeDocument/2006/relationships/tags" Target="../tags/tag602.xml"/><Relationship Id="rId42" Type="http://schemas.openxmlformats.org/officeDocument/2006/relationships/image" Target="../media/image23.png"/><Relationship Id="rId7" Type="http://schemas.openxmlformats.org/officeDocument/2006/relationships/tags" Target="../tags/tag575.xml"/><Relationship Id="rId2" Type="http://schemas.openxmlformats.org/officeDocument/2006/relationships/tags" Target="../tags/tag570.xml"/><Relationship Id="rId16" Type="http://schemas.openxmlformats.org/officeDocument/2006/relationships/tags" Target="../tags/tag584.xml"/><Relationship Id="rId20" Type="http://schemas.openxmlformats.org/officeDocument/2006/relationships/tags" Target="../tags/tag588.xml"/><Relationship Id="rId29" Type="http://schemas.openxmlformats.org/officeDocument/2006/relationships/tags" Target="../tags/tag597.xml"/><Relationship Id="rId41" Type="http://schemas.openxmlformats.org/officeDocument/2006/relationships/image" Target="../media/image22.svg"/><Relationship Id="rId1" Type="http://schemas.openxmlformats.org/officeDocument/2006/relationships/tags" Target="../tags/tag569.xml"/><Relationship Id="rId6" Type="http://schemas.openxmlformats.org/officeDocument/2006/relationships/tags" Target="../tags/tag574.xml"/><Relationship Id="rId11" Type="http://schemas.openxmlformats.org/officeDocument/2006/relationships/tags" Target="../tags/tag579.xml"/><Relationship Id="rId24" Type="http://schemas.openxmlformats.org/officeDocument/2006/relationships/tags" Target="../tags/tag592.xml"/><Relationship Id="rId32" Type="http://schemas.openxmlformats.org/officeDocument/2006/relationships/tags" Target="../tags/tag600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21.png"/><Relationship Id="rId5" Type="http://schemas.openxmlformats.org/officeDocument/2006/relationships/tags" Target="../tags/tag573.xml"/><Relationship Id="rId15" Type="http://schemas.openxmlformats.org/officeDocument/2006/relationships/tags" Target="../tags/tag583.xml"/><Relationship Id="rId23" Type="http://schemas.openxmlformats.org/officeDocument/2006/relationships/tags" Target="../tags/tag591.xml"/><Relationship Id="rId28" Type="http://schemas.openxmlformats.org/officeDocument/2006/relationships/tags" Target="../tags/tag596.xml"/><Relationship Id="rId36" Type="http://schemas.openxmlformats.org/officeDocument/2006/relationships/tags" Target="../tags/tag604.xml"/><Relationship Id="rId10" Type="http://schemas.openxmlformats.org/officeDocument/2006/relationships/tags" Target="../tags/tag578.xml"/><Relationship Id="rId19" Type="http://schemas.openxmlformats.org/officeDocument/2006/relationships/tags" Target="../tags/tag587.xml"/><Relationship Id="rId31" Type="http://schemas.openxmlformats.org/officeDocument/2006/relationships/tags" Target="../tags/tag599.xml"/><Relationship Id="rId4" Type="http://schemas.openxmlformats.org/officeDocument/2006/relationships/tags" Target="../tags/tag572.xml"/><Relationship Id="rId9" Type="http://schemas.openxmlformats.org/officeDocument/2006/relationships/tags" Target="../tags/tag577.xml"/><Relationship Id="rId14" Type="http://schemas.openxmlformats.org/officeDocument/2006/relationships/tags" Target="../tags/tag582.xml"/><Relationship Id="rId22" Type="http://schemas.openxmlformats.org/officeDocument/2006/relationships/tags" Target="../tags/tag590.xml"/><Relationship Id="rId27" Type="http://schemas.openxmlformats.org/officeDocument/2006/relationships/tags" Target="../tags/tag595.xml"/><Relationship Id="rId30" Type="http://schemas.openxmlformats.org/officeDocument/2006/relationships/tags" Target="../tags/tag598.xml"/><Relationship Id="rId35" Type="http://schemas.openxmlformats.org/officeDocument/2006/relationships/tags" Target="../tags/tag603.xml"/><Relationship Id="rId43" Type="http://schemas.openxmlformats.org/officeDocument/2006/relationships/image" Target="../media/image24.svg"/><Relationship Id="rId8" Type="http://schemas.openxmlformats.org/officeDocument/2006/relationships/tags" Target="../tags/tag576.xml"/><Relationship Id="rId3" Type="http://schemas.openxmlformats.org/officeDocument/2006/relationships/tags" Target="../tags/tag571.xml"/><Relationship Id="rId12" Type="http://schemas.openxmlformats.org/officeDocument/2006/relationships/tags" Target="../tags/tag580.xml"/><Relationship Id="rId17" Type="http://schemas.openxmlformats.org/officeDocument/2006/relationships/tags" Target="../tags/tag585.xml"/><Relationship Id="rId25" Type="http://schemas.openxmlformats.org/officeDocument/2006/relationships/tags" Target="../tags/tag593.xml"/><Relationship Id="rId33" Type="http://schemas.openxmlformats.org/officeDocument/2006/relationships/tags" Target="../tags/tag601.xml"/><Relationship Id="rId38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617.xml"/><Relationship Id="rId18" Type="http://schemas.openxmlformats.org/officeDocument/2006/relationships/tags" Target="../tags/tag622.xml"/><Relationship Id="rId26" Type="http://schemas.openxmlformats.org/officeDocument/2006/relationships/tags" Target="../tags/tag630.xml"/><Relationship Id="rId39" Type="http://schemas.openxmlformats.org/officeDocument/2006/relationships/image" Target="../media/image25.png"/><Relationship Id="rId21" Type="http://schemas.openxmlformats.org/officeDocument/2006/relationships/tags" Target="../tags/tag625.xml"/><Relationship Id="rId34" Type="http://schemas.openxmlformats.org/officeDocument/2006/relationships/tags" Target="../tags/tag638.xml"/><Relationship Id="rId42" Type="http://schemas.openxmlformats.org/officeDocument/2006/relationships/image" Target="../media/image28.png"/><Relationship Id="rId7" Type="http://schemas.openxmlformats.org/officeDocument/2006/relationships/tags" Target="../tags/tag611.xml"/><Relationship Id="rId2" Type="http://schemas.openxmlformats.org/officeDocument/2006/relationships/tags" Target="../tags/tag606.xml"/><Relationship Id="rId16" Type="http://schemas.openxmlformats.org/officeDocument/2006/relationships/tags" Target="../tags/tag620.xml"/><Relationship Id="rId20" Type="http://schemas.openxmlformats.org/officeDocument/2006/relationships/tags" Target="../tags/tag624.xml"/><Relationship Id="rId29" Type="http://schemas.openxmlformats.org/officeDocument/2006/relationships/tags" Target="../tags/tag633.xml"/><Relationship Id="rId41" Type="http://schemas.openxmlformats.org/officeDocument/2006/relationships/image" Target="../media/image27.svg"/><Relationship Id="rId1" Type="http://schemas.openxmlformats.org/officeDocument/2006/relationships/tags" Target="../tags/tag605.xml"/><Relationship Id="rId6" Type="http://schemas.openxmlformats.org/officeDocument/2006/relationships/tags" Target="../tags/tag610.xml"/><Relationship Id="rId11" Type="http://schemas.openxmlformats.org/officeDocument/2006/relationships/tags" Target="../tags/tag615.xml"/><Relationship Id="rId24" Type="http://schemas.openxmlformats.org/officeDocument/2006/relationships/tags" Target="../tags/tag628.xml"/><Relationship Id="rId32" Type="http://schemas.openxmlformats.org/officeDocument/2006/relationships/tags" Target="../tags/tag636.xml"/><Relationship Id="rId37" Type="http://schemas.openxmlformats.org/officeDocument/2006/relationships/slideLayout" Target="../slideLayouts/slideLayout2.xml"/><Relationship Id="rId40" Type="http://schemas.openxmlformats.org/officeDocument/2006/relationships/image" Target="../media/image26.png"/><Relationship Id="rId5" Type="http://schemas.openxmlformats.org/officeDocument/2006/relationships/tags" Target="../tags/tag609.xml"/><Relationship Id="rId15" Type="http://schemas.openxmlformats.org/officeDocument/2006/relationships/tags" Target="../tags/tag619.xml"/><Relationship Id="rId23" Type="http://schemas.openxmlformats.org/officeDocument/2006/relationships/tags" Target="../tags/tag627.xml"/><Relationship Id="rId28" Type="http://schemas.openxmlformats.org/officeDocument/2006/relationships/tags" Target="../tags/tag632.xml"/><Relationship Id="rId36" Type="http://schemas.openxmlformats.org/officeDocument/2006/relationships/tags" Target="../tags/tag640.xml"/><Relationship Id="rId10" Type="http://schemas.openxmlformats.org/officeDocument/2006/relationships/tags" Target="../tags/tag614.xml"/><Relationship Id="rId19" Type="http://schemas.openxmlformats.org/officeDocument/2006/relationships/tags" Target="../tags/tag623.xml"/><Relationship Id="rId31" Type="http://schemas.openxmlformats.org/officeDocument/2006/relationships/tags" Target="../tags/tag635.xml"/><Relationship Id="rId4" Type="http://schemas.openxmlformats.org/officeDocument/2006/relationships/tags" Target="../tags/tag608.xml"/><Relationship Id="rId9" Type="http://schemas.openxmlformats.org/officeDocument/2006/relationships/tags" Target="../tags/tag613.xml"/><Relationship Id="rId14" Type="http://schemas.openxmlformats.org/officeDocument/2006/relationships/tags" Target="../tags/tag618.xml"/><Relationship Id="rId22" Type="http://schemas.openxmlformats.org/officeDocument/2006/relationships/tags" Target="../tags/tag626.xml"/><Relationship Id="rId27" Type="http://schemas.openxmlformats.org/officeDocument/2006/relationships/tags" Target="../tags/tag631.xml"/><Relationship Id="rId30" Type="http://schemas.openxmlformats.org/officeDocument/2006/relationships/tags" Target="../tags/tag634.xml"/><Relationship Id="rId35" Type="http://schemas.openxmlformats.org/officeDocument/2006/relationships/tags" Target="../tags/tag639.xml"/><Relationship Id="rId43" Type="http://schemas.openxmlformats.org/officeDocument/2006/relationships/image" Target="../media/image29.svg"/><Relationship Id="rId8" Type="http://schemas.openxmlformats.org/officeDocument/2006/relationships/tags" Target="../tags/tag612.xml"/><Relationship Id="rId3" Type="http://schemas.openxmlformats.org/officeDocument/2006/relationships/tags" Target="../tags/tag607.xml"/><Relationship Id="rId12" Type="http://schemas.openxmlformats.org/officeDocument/2006/relationships/tags" Target="../tags/tag616.xml"/><Relationship Id="rId17" Type="http://schemas.openxmlformats.org/officeDocument/2006/relationships/tags" Target="../tags/tag621.xml"/><Relationship Id="rId25" Type="http://schemas.openxmlformats.org/officeDocument/2006/relationships/tags" Target="../tags/tag629.xml"/><Relationship Id="rId33" Type="http://schemas.openxmlformats.org/officeDocument/2006/relationships/tags" Target="../tags/tag637.xml"/><Relationship Id="rId38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653.xml"/><Relationship Id="rId18" Type="http://schemas.openxmlformats.org/officeDocument/2006/relationships/tags" Target="../tags/tag658.xml"/><Relationship Id="rId26" Type="http://schemas.openxmlformats.org/officeDocument/2006/relationships/tags" Target="../tags/tag666.xml"/><Relationship Id="rId39" Type="http://schemas.openxmlformats.org/officeDocument/2006/relationships/tags" Target="../tags/tag679.xml"/><Relationship Id="rId21" Type="http://schemas.openxmlformats.org/officeDocument/2006/relationships/tags" Target="../tags/tag661.xml"/><Relationship Id="rId34" Type="http://schemas.openxmlformats.org/officeDocument/2006/relationships/tags" Target="../tags/tag674.xml"/><Relationship Id="rId42" Type="http://schemas.openxmlformats.org/officeDocument/2006/relationships/tags" Target="../tags/tag682.xml"/><Relationship Id="rId47" Type="http://schemas.openxmlformats.org/officeDocument/2006/relationships/tags" Target="../tags/tag687.xml"/><Relationship Id="rId50" Type="http://schemas.openxmlformats.org/officeDocument/2006/relationships/tags" Target="../tags/tag690.xml"/><Relationship Id="rId55" Type="http://schemas.openxmlformats.org/officeDocument/2006/relationships/tags" Target="../tags/tag695.xml"/><Relationship Id="rId7" Type="http://schemas.openxmlformats.org/officeDocument/2006/relationships/tags" Target="../tags/tag647.xml"/><Relationship Id="rId2" Type="http://schemas.openxmlformats.org/officeDocument/2006/relationships/tags" Target="../tags/tag642.xml"/><Relationship Id="rId16" Type="http://schemas.openxmlformats.org/officeDocument/2006/relationships/tags" Target="../tags/tag656.xml"/><Relationship Id="rId29" Type="http://schemas.openxmlformats.org/officeDocument/2006/relationships/tags" Target="../tags/tag669.xml"/><Relationship Id="rId11" Type="http://schemas.openxmlformats.org/officeDocument/2006/relationships/tags" Target="../tags/tag651.xml"/><Relationship Id="rId24" Type="http://schemas.openxmlformats.org/officeDocument/2006/relationships/tags" Target="../tags/tag664.xml"/><Relationship Id="rId32" Type="http://schemas.openxmlformats.org/officeDocument/2006/relationships/tags" Target="../tags/tag672.xml"/><Relationship Id="rId37" Type="http://schemas.openxmlformats.org/officeDocument/2006/relationships/tags" Target="../tags/tag677.xml"/><Relationship Id="rId40" Type="http://schemas.openxmlformats.org/officeDocument/2006/relationships/tags" Target="../tags/tag680.xml"/><Relationship Id="rId45" Type="http://schemas.openxmlformats.org/officeDocument/2006/relationships/tags" Target="../tags/tag685.xml"/><Relationship Id="rId53" Type="http://schemas.openxmlformats.org/officeDocument/2006/relationships/tags" Target="../tags/tag693.xml"/><Relationship Id="rId58" Type="http://schemas.openxmlformats.org/officeDocument/2006/relationships/image" Target="../media/image30.png"/><Relationship Id="rId5" Type="http://schemas.openxmlformats.org/officeDocument/2006/relationships/tags" Target="../tags/tag645.xml"/><Relationship Id="rId61" Type="http://schemas.openxmlformats.org/officeDocument/2006/relationships/image" Target="../media/image33.png"/><Relationship Id="rId19" Type="http://schemas.openxmlformats.org/officeDocument/2006/relationships/tags" Target="../tags/tag659.xml"/><Relationship Id="rId14" Type="http://schemas.openxmlformats.org/officeDocument/2006/relationships/tags" Target="../tags/tag654.xml"/><Relationship Id="rId22" Type="http://schemas.openxmlformats.org/officeDocument/2006/relationships/tags" Target="../tags/tag662.xml"/><Relationship Id="rId27" Type="http://schemas.openxmlformats.org/officeDocument/2006/relationships/tags" Target="../tags/tag667.xml"/><Relationship Id="rId30" Type="http://schemas.openxmlformats.org/officeDocument/2006/relationships/tags" Target="../tags/tag670.xml"/><Relationship Id="rId35" Type="http://schemas.openxmlformats.org/officeDocument/2006/relationships/tags" Target="../tags/tag675.xml"/><Relationship Id="rId43" Type="http://schemas.openxmlformats.org/officeDocument/2006/relationships/tags" Target="../tags/tag683.xml"/><Relationship Id="rId48" Type="http://schemas.openxmlformats.org/officeDocument/2006/relationships/tags" Target="../tags/tag688.xml"/><Relationship Id="rId56" Type="http://schemas.openxmlformats.org/officeDocument/2006/relationships/slideLayout" Target="../slideLayouts/slideLayout2.xml"/><Relationship Id="rId8" Type="http://schemas.openxmlformats.org/officeDocument/2006/relationships/tags" Target="../tags/tag648.xml"/><Relationship Id="rId51" Type="http://schemas.openxmlformats.org/officeDocument/2006/relationships/tags" Target="../tags/tag691.xml"/><Relationship Id="rId3" Type="http://schemas.openxmlformats.org/officeDocument/2006/relationships/tags" Target="../tags/tag643.xml"/><Relationship Id="rId12" Type="http://schemas.openxmlformats.org/officeDocument/2006/relationships/tags" Target="../tags/tag652.xml"/><Relationship Id="rId17" Type="http://schemas.openxmlformats.org/officeDocument/2006/relationships/tags" Target="../tags/tag657.xml"/><Relationship Id="rId25" Type="http://schemas.openxmlformats.org/officeDocument/2006/relationships/tags" Target="../tags/tag665.xml"/><Relationship Id="rId33" Type="http://schemas.openxmlformats.org/officeDocument/2006/relationships/tags" Target="../tags/tag673.xml"/><Relationship Id="rId38" Type="http://schemas.openxmlformats.org/officeDocument/2006/relationships/tags" Target="../tags/tag678.xml"/><Relationship Id="rId46" Type="http://schemas.openxmlformats.org/officeDocument/2006/relationships/tags" Target="../tags/tag686.xml"/><Relationship Id="rId59" Type="http://schemas.openxmlformats.org/officeDocument/2006/relationships/image" Target="../media/image31.png"/><Relationship Id="rId20" Type="http://schemas.openxmlformats.org/officeDocument/2006/relationships/tags" Target="../tags/tag660.xml"/><Relationship Id="rId41" Type="http://schemas.openxmlformats.org/officeDocument/2006/relationships/tags" Target="../tags/tag681.xml"/><Relationship Id="rId54" Type="http://schemas.openxmlformats.org/officeDocument/2006/relationships/tags" Target="../tags/tag694.xml"/><Relationship Id="rId62" Type="http://schemas.openxmlformats.org/officeDocument/2006/relationships/image" Target="../media/image34.svg"/><Relationship Id="rId1" Type="http://schemas.openxmlformats.org/officeDocument/2006/relationships/tags" Target="../tags/tag641.xml"/><Relationship Id="rId6" Type="http://schemas.openxmlformats.org/officeDocument/2006/relationships/tags" Target="../tags/tag646.xml"/><Relationship Id="rId15" Type="http://schemas.openxmlformats.org/officeDocument/2006/relationships/tags" Target="../tags/tag655.xml"/><Relationship Id="rId23" Type="http://schemas.openxmlformats.org/officeDocument/2006/relationships/tags" Target="../tags/tag663.xml"/><Relationship Id="rId28" Type="http://schemas.openxmlformats.org/officeDocument/2006/relationships/tags" Target="../tags/tag668.xml"/><Relationship Id="rId36" Type="http://schemas.openxmlformats.org/officeDocument/2006/relationships/tags" Target="../tags/tag676.xml"/><Relationship Id="rId49" Type="http://schemas.openxmlformats.org/officeDocument/2006/relationships/tags" Target="../tags/tag689.xml"/><Relationship Id="rId57" Type="http://schemas.openxmlformats.org/officeDocument/2006/relationships/notesSlide" Target="../notesSlides/notesSlide9.xml"/><Relationship Id="rId10" Type="http://schemas.openxmlformats.org/officeDocument/2006/relationships/tags" Target="../tags/tag650.xml"/><Relationship Id="rId31" Type="http://schemas.openxmlformats.org/officeDocument/2006/relationships/tags" Target="../tags/tag671.xml"/><Relationship Id="rId44" Type="http://schemas.openxmlformats.org/officeDocument/2006/relationships/tags" Target="../tags/tag684.xml"/><Relationship Id="rId52" Type="http://schemas.openxmlformats.org/officeDocument/2006/relationships/tags" Target="../tags/tag692.xml"/><Relationship Id="rId60" Type="http://schemas.openxmlformats.org/officeDocument/2006/relationships/image" Target="../media/image32.svg"/><Relationship Id="rId4" Type="http://schemas.openxmlformats.org/officeDocument/2006/relationships/tags" Target="../tags/tag644.xml"/><Relationship Id="rId9" Type="http://schemas.openxmlformats.org/officeDocument/2006/relationships/tags" Target="../tags/tag649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708.xml"/><Relationship Id="rId18" Type="http://schemas.openxmlformats.org/officeDocument/2006/relationships/tags" Target="../tags/tag713.xml"/><Relationship Id="rId26" Type="http://schemas.openxmlformats.org/officeDocument/2006/relationships/tags" Target="../tags/tag721.xml"/><Relationship Id="rId39" Type="http://schemas.openxmlformats.org/officeDocument/2006/relationships/tags" Target="../tags/tag734.xml"/><Relationship Id="rId21" Type="http://schemas.openxmlformats.org/officeDocument/2006/relationships/tags" Target="../tags/tag716.xml"/><Relationship Id="rId34" Type="http://schemas.openxmlformats.org/officeDocument/2006/relationships/tags" Target="../tags/tag729.xml"/><Relationship Id="rId42" Type="http://schemas.openxmlformats.org/officeDocument/2006/relationships/tags" Target="../tags/tag737.xml"/><Relationship Id="rId47" Type="http://schemas.openxmlformats.org/officeDocument/2006/relationships/tags" Target="../tags/tag742.xml"/><Relationship Id="rId50" Type="http://schemas.openxmlformats.org/officeDocument/2006/relationships/tags" Target="../tags/tag745.xml"/><Relationship Id="rId55" Type="http://schemas.openxmlformats.org/officeDocument/2006/relationships/tags" Target="../tags/tag750.xml"/><Relationship Id="rId7" Type="http://schemas.openxmlformats.org/officeDocument/2006/relationships/tags" Target="../tags/tag702.xml"/><Relationship Id="rId2" Type="http://schemas.openxmlformats.org/officeDocument/2006/relationships/tags" Target="../tags/tag697.xml"/><Relationship Id="rId16" Type="http://schemas.openxmlformats.org/officeDocument/2006/relationships/tags" Target="../tags/tag711.xml"/><Relationship Id="rId29" Type="http://schemas.openxmlformats.org/officeDocument/2006/relationships/tags" Target="../tags/tag724.xml"/><Relationship Id="rId11" Type="http://schemas.openxmlformats.org/officeDocument/2006/relationships/tags" Target="../tags/tag706.xml"/><Relationship Id="rId24" Type="http://schemas.openxmlformats.org/officeDocument/2006/relationships/tags" Target="../tags/tag719.xml"/><Relationship Id="rId32" Type="http://schemas.openxmlformats.org/officeDocument/2006/relationships/tags" Target="../tags/tag727.xml"/><Relationship Id="rId37" Type="http://schemas.openxmlformats.org/officeDocument/2006/relationships/tags" Target="../tags/tag732.xml"/><Relationship Id="rId40" Type="http://schemas.openxmlformats.org/officeDocument/2006/relationships/tags" Target="../tags/tag735.xml"/><Relationship Id="rId45" Type="http://schemas.openxmlformats.org/officeDocument/2006/relationships/tags" Target="../tags/tag740.xml"/><Relationship Id="rId53" Type="http://schemas.openxmlformats.org/officeDocument/2006/relationships/tags" Target="../tags/tag748.xml"/><Relationship Id="rId58" Type="http://schemas.openxmlformats.org/officeDocument/2006/relationships/image" Target="../media/image35.png"/><Relationship Id="rId5" Type="http://schemas.openxmlformats.org/officeDocument/2006/relationships/tags" Target="../tags/tag700.xml"/><Relationship Id="rId61" Type="http://schemas.openxmlformats.org/officeDocument/2006/relationships/image" Target="../media/image38.png"/><Relationship Id="rId19" Type="http://schemas.openxmlformats.org/officeDocument/2006/relationships/tags" Target="../tags/tag714.xml"/><Relationship Id="rId14" Type="http://schemas.openxmlformats.org/officeDocument/2006/relationships/tags" Target="../tags/tag709.xml"/><Relationship Id="rId22" Type="http://schemas.openxmlformats.org/officeDocument/2006/relationships/tags" Target="../tags/tag717.xml"/><Relationship Id="rId27" Type="http://schemas.openxmlformats.org/officeDocument/2006/relationships/tags" Target="../tags/tag722.xml"/><Relationship Id="rId30" Type="http://schemas.openxmlformats.org/officeDocument/2006/relationships/tags" Target="../tags/tag725.xml"/><Relationship Id="rId35" Type="http://schemas.openxmlformats.org/officeDocument/2006/relationships/tags" Target="../tags/tag730.xml"/><Relationship Id="rId43" Type="http://schemas.openxmlformats.org/officeDocument/2006/relationships/tags" Target="../tags/tag738.xml"/><Relationship Id="rId48" Type="http://schemas.openxmlformats.org/officeDocument/2006/relationships/tags" Target="../tags/tag743.xml"/><Relationship Id="rId56" Type="http://schemas.openxmlformats.org/officeDocument/2006/relationships/slideLayout" Target="../slideLayouts/slideLayout2.xml"/><Relationship Id="rId8" Type="http://schemas.openxmlformats.org/officeDocument/2006/relationships/tags" Target="../tags/tag703.xml"/><Relationship Id="rId51" Type="http://schemas.openxmlformats.org/officeDocument/2006/relationships/tags" Target="../tags/tag746.xml"/><Relationship Id="rId3" Type="http://schemas.openxmlformats.org/officeDocument/2006/relationships/tags" Target="../tags/tag698.xml"/><Relationship Id="rId12" Type="http://schemas.openxmlformats.org/officeDocument/2006/relationships/tags" Target="../tags/tag707.xml"/><Relationship Id="rId17" Type="http://schemas.openxmlformats.org/officeDocument/2006/relationships/tags" Target="../tags/tag712.xml"/><Relationship Id="rId25" Type="http://schemas.openxmlformats.org/officeDocument/2006/relationships/tags" Target="../tags/tag720.xml"/><Relationship Id="rId33" Type="http://schemas.openxmlformats.org/officeDocument/2006/relationships/tags" Target="../tags/tag728.xml"/><Relationship Id="rId38" Type="http://schemas.openxmlformats.org/officeDocument/2006/relationships/tags" Target="../tags/tag733.xml"/><Relationship Id="rId46" Type="http://schemas.openxmlformats.org/officeDocument/2006/relationships/tags" Target="../tags/tag741.xml"/><Relationship Id="rId59" Type="http://schemas.openxmlformats.org/officeDocument/2006/relationships/image" Target="../media/image36.png"/><Relationship Id="rId20" Type="http://schemas.openxmlformats.org/officeDocument/2006/relationships/tags" Target="../tags/tag715.xml"/><Relationship Id="rId41" Type="http://schemas.openxmlformats.org/officeDocument/2006/relationships/tags" Target="../tags/tag736.xml"/><Relationship Id="rId54" Type="http://schemas.openxmlformats.org/officeDocument/2006/relationships/tags" Target="../tags/tag749.xml"/><Relationship Id="rId62" Type="http://schemas.openxmlformats.org/officeDocument/2006/relationships/image" Target="../media/image39.svg"/><Relationship Id="rId1" Type="http://schemas.openxmlformats.org/officeDocument/2006/relationships/tags" Target="../tags/tag696.xml"/><Relationship Id="rId6" Type="http://schemas.openxmlformats.org/officeDocument/2006/relationships/tags" Target="../tags/tag701.xml"/><Relationship Id="rId15" Type="http://schemas.openxmlformats.org/officeDocument/2006/relationships/tags" Target="../tags/tag710.xml"/><Relationship Id="rId23" Type="http://schemas.openxmlformats.org/officeDocument/2006/relationships/tags" Target="../tags/tag718.xml"/><Relationship Id="rId28" Type="http://schemas.openxmlformats.org/officeDocument/2006/relationships/tags" Target="../tags/tag723.xml"/><Relationship Id="rId36" Type="http://schemas.openxmlformats.org/officeDocument/2006/relationships/tags" Target="../tags/tag731.xml"/><Relationship Id="rId49" Type="http://schemas.openxmlformats.org/officeDocument/2006/relationships/tags" Target="../tags/tag744.xml"/><Relationship Id="rId57" Type="http://schemas.openxmlformats.org/officeDocument/2006/relationships/notesSlide" Target="../notesSlides/notesSlide10.xml"/><Relationship Id="rId10" Type="http://schemas.openxmlformats.org/officeDocument/2006/relationships/tags" Target="../tags/tag705.xml"/><Relationship Id="rId31" Type="http://schemas.openxmlformats.org/officeDocument/2006/relationships/tags" Target="../tags/tag726.xml"/><Relationship Id="rId44" Type="http://schemas.openxmlformats.org/officeDocument/2006/relationships/tags" Target="../tags/tag739.xml"/><Relationship Id="rId52" Type="http://schemas.openxmlformats.org/officeDocument/2006/relationships/tags" Target="../tags/tag747.xml"/><Relationship Id="rId60" Type="http://schemas.openxmlformats.org/officeDocument/2006/relationships/image" Target="../media/image37.svg"/><Relationship Id="rId4" Type="http://schemas.openxmlformats.org/officeDocument/2006/relationships/tags" Target="../tags/tag699.xml"/><Relationship Id="rId9" Type="http://schemas.openxmlformats.org/officeDocument/2006/relationships/tags" Target="../tags/tag70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763.xml"/><Relationship Id="rId18" Type="http://schemas.openxmlformats.org/officeDocument/2006/relationships/tags" Target="../tags/tag768.xml"/><Relationship Id="rId26" Type="http://schemas.openxmlformats.org/officeDocument/2006/relationships/tags" Target="../tags/tag776.xml"/><Relationship Id="rId39" Type="http://schemas.openxmlformats.org/officeDocument/2006/relationships/tags" Target="../tags/tag789.xml"/><Relationship Id="rId21" Type="http://schemas.openxmlformats.org/officeDocument/2006/relationships/tags" Target="../tags/tag771.xml"/><Relationship Id="rId34" Type="http://schemas.openxmlformats.org/officeDocument/2006/relationships/tags" Target="../tags/tag784.xml"/><Relationship Id="rId42" Type="http://schemas.openxmlformats.org/officeDocument/2006/relationships/tags" Target="../tags/tag792.xml"/><Relationship Id="rId47" Type="http://schemas.openxmlformats.org/officeDocument/2006/relationships/tags" Target="../tags/tag797.xml"/><Relationship Id="rId50" Type="http://schemas.openxmlformats.org/officeDocument/2006/relationships/tags" Target="../tags/tag800.xml"/><Relationship Id="rId55" Type="http://schemas.openxmlformats.org/officeDocument/2006/relationships/tags" Target="../tags/tag805.xml"/><Relationship Id="rId7" Type="http://schemas.openxmlformats.org/officeDocument/2006/relationships/tags" Target="../tags/tag757.xml"/><Relationship Id="rId2" Type="http://schemas.openxmlformats.org/officeDocument/2006/relationships/tags" Target="../tags/tag752.xml"/><Relationship Id="rId16" Type="http://schemas.openxmlformats.org/officeDocument/2006/relationships/tags" Target="../tags/tag766.xml"/><Relationship Id="rId29" Type="http://schemas.openxmlformats.org/officeDocument/2006/relationships/tags" Target="../tags/tag779.xml"/><Relationship Id="rId11" Type="http://schemas.openxmlformats.org/officeDocument/2006/relationships/tags" Target="../tags/tag761.xml"/><Relationship Id="rId24" Type="http://schemas.openxmlformats.org/officeDocument/2006/relationships/tags" Target="../tags/tag774.xml"/><Relationship Id="rId32" Type="http://schemas.openxmlformats.org/officeDocument/2006/relationships/tags" Target="../tags/tag782.xml"/><Relationship Id="rId37" Type="http://schemas.openxmlformats.org/officeDocument/2006/relationships/tags" Target="../tags/tag787.xml"/><Relationship Id="rId40" Type="http://schemas.openxmlformats.org/officeDocument/2006/relationships/tags" Target="../tags/tag790.xml"/><Relationship Id="rId45" Type="http://schemas.openxmlformats.org/officeDocument/2006/relationships/tags" Target="../tags/tag795.xml"/><Relationship Id="rId53" Type="http://schemas.openxmlformats.org/officeDocument/2006/relationships/tags" Target="../tags/tag803.xml"/><Relationship Id="rId58" Type="http://schemas.openxmlformats.org/officeDocument/2006/relationships/image" Target="../media/image40.png"/><Relationship Id="rId5" Type="http://schemas.openxmlformats.org/officeDocument/2006/relationships/tags" Target="../tags/tag755.xml"/><Relationship Id="rId61" Type="http://schemas.openxmlformats.org/officeDocument/2006/relationships/image" Target="../media/image43.png"/><Relationship Id="rId19" Type="http://schemas.openxmlformats.org/officeDocument/2006/relationships/tags" Target="../tags/tag769.xml"/><Relationship Id="rId14" Type="http://schemas.openxmlformats.org/officeDocument/2006/relationships/tags" Target="../tags/tag764.xml"/><Relationship Id="rId22" Type="http://schemas.openxmlformats.org/officeDocument/2006/relationships/tags" Target="../tags/tag772.xml"/><Relationship Id="rId27" Type="http://schemas.openxmlformats.org/officeDocument/2006/relationships/tags" Target="../tags/tag777.xml"/><Relationship Id="rId30" Type="http://schemas.openxmlformats.org/officeDocument/2006/relationships/tags" Target="../tags/tag780.xml"/><Relationship Id="rId35" Type="http://schemas.openxmlformats.org/officeDocument/2006/relationships/tags" Target="../tags/tag785.xml"/><Relationship Id="rId43" Type="http://schemas.openxmlformats.org/officeDocument/2006/relationships/tags" Target="../tags/tag793.xml"/><Relationship Id="rId48" Type="http://schemas.openxmlformats.org/officeDocument/2006/relationships/tags" Target="../tags/tag798.xml"/><Relationship Id="rId56" Type="http://schemas.openxmlformats.org/officeDocument/2006/relationships/slideLayout" Target="../slideLayouts/slideLayout2.xml"/><Relationship Id="rId8" Type="http://schemas.openxmlformats.org/officeDocument/2006/relationships/tags" Target="../tags/tag758.xml"/><Relationship Id="rId51" Type="http://schemas.openxmlformats.org/officeDocument/2006/relationships/tags" Target="../tags/tag801.xml"/><Relationship Id="rId3" Type="http://schemas.openxmlformats.org/officeDocument/2006/relationships/tags" Target="../tags/tag753.xml"/><Relationship Id="rId12" Type="http://schemas.openxmlformats.org/officeDocument/2006/relationships/tags" Target="../tags/tag762.xml"/><Relationship Id="rId17" Type="http://schemas.openxmlformats.org/officeDocument/2006/relationships/tags" Target="../tags/tag767.xml"/><Relationship Id="rId25" Type="http://schemas.openxmlformats.org/officeDocument/2006/relationships/tags" Target="../tags/tag775.xml"/><Relationship Id="rId33" Type="http://schemas.openxmlformats.org/officeDocument/2006/relationships/tags" Target="../tags/tag783.xml"/><Relationship Id="rId38" Type="http://schemas.openxmlformats.org/officeDocument/2006/relationships/tags" Target="../tags/tag788.xml"/><Relationship Id="rId46" Type="http://schemas.openxmlformats.org/officeDocument/2006/relationships/tags" Target="../tags/tag796.xml"/><Relationship Id="rId59" Type="http://schemas.openxmlformats.org/officeDocument/2006/relationships/image" Target="../media/image41.png"/><Relationship Id="rId20" Type="http://schemas.openxmlformats.org/officeDocument/2006/relationships/tags" Target="../tags/tag770.xml"/><Relationship Id="rId41" Type="http://schemas.openxmlformats.org/officeDocument/2006/relationships/tags" Target="../tags/tag791.xml"/><Relationship Id="rId54" Type="http://schemas.openxmlformats.org/officeDocument/2006/relationships/tags" Target="../tags/tag804.xml"/><Relationship Id="rId62" Type="http://schemas.openxmlformats.org/officeDocument/2006/relationships/image" Target="../media/image44.svg"/><Relationship Id="rId1" Type="http://schemas.openxmlformats.org/officeDocument/2006/relationships/tags" Target="../tags/tag751.xml"/><Relationship Id="rId6" Type="http://schemas.openxmlformats.org/officeDocument/2006/relationships/tags" Target="../tags/tag756.xml"/><Relationship Id="rId15" Type="http://schemas.openxmlformats.org/officeDocument/2006/relationships/tags" Target="../tags/tag765.xml"/><Relationship Id="rId23" Type="http://schemas.openxmlformats.org/officeDocument/2006/relationships/tags" Target="../tags/tag773.xml"/><Relationship Id="rId28" Type="http://schemas.openxmlformats.org/officeDocument/2006/relationships/tags" Target="../tags/tag778.xml"/><Relationship Id="rId36" Type="http://schemas.openxmlformats.org/officeDocument/2006/relationships/tags" Target="../tags/tag786.xml"/><Relationship Id="rId49" Type="http://schemas.openxmlformats.org/officeDocument/2006/relationships/tags" Target="../tags/tag799.xml"/><Relationship Id="rId57" Type="http://schemas.openxmlformats.org/officeDocument/2006/relationships/notesSlide" Target="../notesSlides/notesSlide11.xml"/><Relationship Id="rId10" Type="http://schemas.openxmlformats.org/officeDocument/2006/relationships/tags" Target="../tags/tag760.xml"/><Relationship Id="rId31" Type="http://schemas.openxmlformats.org/officeDocument/2006/relationships/tags" Target="../tags/tag781.xml"/><Relationship Id="rId44" Type="http://schemas.openxmlformats.org/officeDocument/2006/relationships/tags" Target="../tags/tag794.xml"/><Relationship Id="rId52" Type="http://schemas.openxmlformats.org/officeDocument/2006/relationships/tags" Target="../tags/tag802.xml"/><Relationship Id="rId60" Type="http://schemas.openxmlformats.org/officeDocument/2006/relationships/image" Target="../media/image42.svg"/><Relationship Id="rId4" Type="http://schemas.openxmlformats.org/officeDocument/2006/relationships/tags" Target="../tags/tag754.xml"/><Relationship Id="rId9" Type="http://schemas.openxmlformats.org/officeDocument/2006/relationships/tags" Target="../tags/tag7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117" Type="http://schemas.openxmlformats.org/officeDocument/2006/relationships/image" Target="../media/image10.svg"/><Relationship Id="rId21" Type="http://schemas.openxmlformats.org/officeDocument/2006/relationships/tags" Target="../tags/tag100.xml"/><Relationship Id="rId42" Type="http://schemas.openxmlformats.org/officeDocument/2006/relationships/tags" Target="../tags/tag121.xml"/><Relationship Id="rId47" Type="http://schemas.openxmlformats.org/officeDocument/2006/relationships/tags" Target="../tags/tag126.xml"/><Relationship Id="rId63" Type="http://schemas.openxmlformats.org/officeDocument/2006/relationships/tags" Target="../tags/tag142.xml"/><Relationship Id="rId68" Type="http://schemas.openxmlformats.org/officeDocument/2006/relationships/tags" Target="../tags/tag147.xml"/><Relationship Id="rId84" Type="http://schemas.openxmlformats.org/officeDocument/2006/relationships/tags" Target="../tags/tag163.xml"/><Relationship Id="rId89" Type="http://schemas.openxmlformats.org/officeDocument/2006/relationships/tags" Target="../tags/tag168.xml"/><Relationship Id="rId112" Type="http://schemas.openxmlformats.org/officeDocument/2006/relationships/tags" Target="../tags/tag191.xml"/><Relationship Id="rId16" Type="http://schemas.openxmlformats.org/officeDocument/2006/relationships/tags" Target="../tags/tag95.xml"/><Relationship Id="rId107" Type="http://schemas.openxmlformats.org/officeDocument/2006/relationships/tags" Target="../tags/tag186.xml"/><Relationship Id="rId11" Type="http://schemas.openxmlformats.org/officeDocument/2006/relationships/tags" Target="../tags/tag90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53" Type="http://schemas.openxmlformats.org/officeDocument/2006/relationships/tags" Target="../tags/tag132.xml"/><Relationship Id="rId58" Type="http://schemas.openxmlformats.org/officeDocument/2006/relationships/tags" Target="../tags/tag137.xml"/><Relationship Id="rId74" Type="http://schemas.openxmlformats.org/officeDocument/2006/relationships/tags" Target="../tags/tag153.xml"/><Relationship Id="rId79" Type="http://schemas.openxmlformats.org/officeDocument/2006/relationships/tags" Target="../tags/tag158.xml"/><Relationship Id="rId102" Type="http://schemas.openxmlformats.org/officeDocument/2006/relationships/tags" Target="../tags/tag181.xml"/><Relationship Id="rId5" Type="http://schemas.openxmlformats.org/officeDocument/2006/relationships/tags" Target="../tags/tag84.xml"/><Relationship Id="rId90" Type="http://schemas.openxmlformats.org/officeDocument/2006/relationships/tags" Target="../tags/tag169.xml"/><Relationship Id="rId95" Type="http://schemas.openxmlformats.org/officeDocument/2006/relationships/tags" Target="../tags/tag174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43" Type="http://schemas.openxmlformats.org/officeDocument/2006/relationships/tags" Target="../tags/tag122.xml"/><Relationship Id="rId48" Type="http://schemas.openxmlformats.org/officeDocument/2006/relationships/tags" Target="../tags/tag127.xml"/><Relationship Id="rId64" Type="http://schemas.openxmlformats.org/officeDocument/2006/relationships/tags" Target="../tags/tag143.xml"/><Relationship Id="rId69" Type="http://schemas.openxmlformats.org/officeDocument/2006/relationships/tags" Target="../tags/tag148.xml"/><Relationship Id="rId113" Type="http://schemas.openxmlformats.org/officeDocument/2006/relationships/slideLayout" Target="../slideLayouts/slideLayout2.xml"/><Relationship Id="rId80" Type="http://schemas.openxmlformats.org/officeDocument/2006/relationships/tags" Target="../tags/tag159.xml"/><Relationship Id="rId85" Type="http://schemas.openxmlformats.org/officeDocument/2006/relationships/tags" Target="../tags/tag164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59" Type="http://schemas.openxmlformats.org/officeDocument/2006/relationships/tags" Target="../tags/tag138.xml"/><Relationship Id="rId103" Type="http://schemas.openxmlformats.org/officeDocument/2006/relationships/tags" Target="../tags/tag182.xml"/><Relationship Id="rId108" Type="http://schemas.openxmlformats.org/officeDocument/2006/relationships/tags" Target="../tags/tag187.xml"/><Relationship Id="rId54" Type="http://schemas.openxmlformats.org/officeDocument/2006/relationships/tags" Target="../tags/tag133.xml"/><Relationship Id="rId70" Type="http://schemas.openxmlformats.org/officeDocument/2006/relationships/tags" Target="../tags/tag149.xml"/><Relationship Id="rId75" Type="http://schemas.openxmlformats.org/officeDocument/2006/relationships/tags" Target="../tags/tag154.xml"/><Relationship Id="rId91" Type="http://schemas.openxmlformats.org/officeDocument/2006/relationships/tags" Target="../tags/tag170.xml"/><Relationship Id="rId96" Type="http://schemas.openxmlformats.org/officeDocument/2006/relationships/tags" Target="../tags/tag175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tags" Target="../tags/tag128.xml"/><Relationship Id="rId57" Type="http://schemas.openxmlformats.org/officeDocument/2006/relationships/tags" Target="../tags/tag136.xml"/><Relationship Id="rId106" Type="http://schemas.openxmlformats.org/officeDocument/2006/relationships/tags" Target="../tags/tag185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tags" Target="../tags/tag123.xml"/><Relationship Id="rId52" Type="http://schemas.openxmlformats.org/officeDocument/2006/relationships/tags" Target="../tags/tag131.xml"/><Relationship Id="rId60" Type="http://schemas.openxmlformats.org/officeDocument/2006/relationships/tags" Target="../tags/tag139.xml"/><Relationship Id="rId65" Type="http://schemas.openxmlformats.org/officeDocument/2006/relationships/tags" Target="../tags/tag144.xml"/><Relationship Id="rId73" Type="http://schemas.openxmlformats.org/officeDocument/2006/relationships/tags" Target="../tags/tag152.xml"/><Relationship Id="rId78" Type="http://schemas.openxmlformats.org/officeDocument/2006/relationships/tags" Target="../tags/tag157.xml"/><Relationship Id="rId81" Type="http://schemas.openxmlformats.org/officeDocument/2006/relationships/tags" Target="../tags/tag160.xml"/><Relationship Id="rId86" Type="http://schemas.openxmlformats.org/officeDocument/2006/relationships/tags" Target="../tags/tag165.xml"/><Relationship Id="rId94" Type="http://schemas.openxmlformats.org/officeDocument/2006/relationships/tags" Target="../tags/tag173.xml"/><Relationship Id="rId99" Type="http://schemas.openxmlformats.org/officeDocument/2006/relationships/tags" Target="../tags/tag178.xml"/><Relationship Id="rId101" Type="http://schemas.openxmlformats.org/officeDocument/2006/relationships/tags" Target="../tags/tag180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109" Type="http://schemas.openxmlformats.org/officeDocument/2006/relationships/tags" Target="../tags/tag188.xml"/><Relationship Id="rId34" Type="http://schemas.openxmlformats.org/officeDocument/2006/relationships/tags" Target="../tags/tag113.xml"/><Relationship Id="rId50" Type="http://schemas.openxmlformats.org/officeDocument/2006/relationships/tags" Target="../tags/tag129.xml"/><Relationship Id="rId55" Type="http://schemas.openxmlformats.org/officeDocument/2006/relationships/tags" Target="../tags/tag134.xml"/><Relationship Id="rId76" Type="http://schemas.openxmlformats.org/officeDocument/2006/relationships/tags" Target="../tags/tag155.xml"/><Relationship Id="rId97" Type="http://schemas.openxmlformats.org/officeDocument/2006/relationships/tags" Target="../tags/tag176.xml"/><Relationship Id="rId104" Type="http://schemas.openxmlformats.org/officeDocument/2006/relationships/tags" Target="../tags/tag183.xml"/><Relationship Id="rId7" Type="http://schemas.openxmlformats.org/officeDocument/2006/relationships/tags" Target="../tags/tag86.xml"/><Relationship Id="rId71" Type="http://schemas.openxmlformats.org/officeDocument/2006/relationships/tags" Target="../tags/tag150.xml"/><Relationship Id="rId92" Type="http://schemas.openxmlformats.org/officeDocument/2006/relationships/tags" Target="../tags/tag171.xml"/><Relationship Id="rId2" Type="http://schemas.openxmlformats.org/officeDocument/2006/relationships/tags" Target="../tags/tag81.xml"/><Relationship Id="rId29" Type="http://schemas.openxmlformats.org/officeDocument/2006/relationships/tags" Target="../tags/tag108.xml"/><Relationship Id="rId24" Type="http://schemas.openxmlformats.org/officeDocument/2006/relationships/tags" Target="../tags/tag103.xml"/><Relationship Id="rId40" Type="http://schemas.openxmlformats.org/officeDocument/2006/relationships/tags" Target="../tags/tag119.xml"/><Relationship Id="rId45" Type="http://schemas.openxmlformats.org/officeDocument/2006/relationships/tags" Target="../tags/tag124.xml"/><Relationship Id="rId66" Type="http://schemas.openxmlformats.org/officeDocument/2006/relationships/tags" Target="../tags/tag145.xml"/><Relationship Id="rId87" Type="http://schemas.openxmlformats.org/officeDocument/2006/relationships/tags" Target="../tags/tag166.xml"/><Relationship Id="rId110" Type="http://schemas.openxmlformats.org/officeDocument/2006/relationships/tags" Target="../tags/tag189.xml"/><Relationship Id="rId115" Type="http://schemas.openxmlformats.org/officeDocument/2006/relationships/image" Target="../media/image8.png"/><Relationship Id="rId61" Type="http://schemas.openxmlformats.org/officeDocument/2006/relationships/tags" Target="../tags/tag140.xml"/><Relationship Id="rId82" Type="http://schemas.openxmlformats.org/officeDocument/2006/relationships/tags" Target="../tags/tag161.xml"/><Relationship Id="rId19" Type="http://schemas.openxmlformats.org/officeDocument/2006/relationships/tags" Target="../tags/tag98.xml"/><Relationship Id="rId14" Type="http://schemas.openxmlformats.org/officeDocument/2006/relationships/tags" Target="../tags/tag93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56" Type="http://schemas.openxmlformats.org/officeDocument/2006/relationships/tags" Target="../tags/tag135.xml"/><Relationship Id="rId77" Type="http://schemas.openxmlformats.org/officeDocument/2006/relationships/tags" Target="../tags/tag156.xml"/><Relationship Id="rId100" Type="http://schemas.openxmlformats.org/officeDocument/2006/relationships/tags" Target="../tags/tag179.xml"/><Relationship Id="rId105" Type="http://schemas.openxmlformats.org/officeDocument/2006/relationships/tags" Target="../tags/tag184.xml"/><Relationship Id="rId8" Type="http://schemas.openxmlformats.org/officeDocument/2006/relationships/tags" Target="../tags/tag87.xml"/><Relationship Id="rId51" Type="http://schemas.openxmlformats.org/officeDocument/2006/relationships/tags" Target="../tags/tag130.xml"/><Relationship Id="rId72" Type="http://schemas.openxmlformats.org/officeDocument/2006/relationships/tags" Target="../tags/tag151.xml"/><Relationship Id="rId93" Type="http://schemas.openxmlformats.org/officeDocument/2006/relationships/tags" Target="../tags/tag172.xml"/><Relationship Id="rId98" Type="http://schemas.openxmlformats.org/officeDocument/2006/relationships/tags" Target="../tags/tag177.xml"/><Relationship Id="rId3" Type="http://schemas.openxmlformats.org/officeDocument/2006/relationships/tags" Target="../tags/tag82.xml"/><Relationship Id="rId25" Type="http://schemas.openxmlformats.org/officeDocument/2006/relationships/tags" Target="../tags/tag104.xml"/><Relationship Id="rId46" Type="http://schemas.openxmlformats.org/officeDocument/2006/relationships/tags" Target="../tags/tag125.xml"/><Relationship Id="rId67" Type="http://schemas.openxmlformats.org/officeDocument/2006/relationships/tags" Target="../tags/tag146.xml"/><Relationship Id="rId116" Type="http://schemas.openxmlformats.org/officeDocument/2006/relationships/image" Target="../media/image9.png"/><Relationship Id="rId20" Type="http://schemas.openxmlformats.org/officeDocument/2006/relationships/tags" Target="../tags/tag99.xml"/><Relationship Id="rId41" Type="http://schemas.openxmlformats.org/officeDocument/2006/relationships/tags" Target="../tags/tag120.xml"/><Relationship Id="rId62" Type="http://schemas.openxmlformats.org/officeDocument/2006/relationships/tags" Target="../tags/tag141.xml"/><Relationship Id="rId83" Type="http://schemas.openxmlformats.org/officeDocument/2006/relationships/tags" Target="../tags/tag162.xml"/><Relationship Id="rId88" Type="http://schemas.openxmlformats.org/officeDocument/2006/relationships/tags" Target="../tags/tag167.xml"/><Relationship Id="rId111" Type="http://schemas.openxmlformats.org/officeDocument/2006/relationships/tags" Target="../tags/tag190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17.xml"/><Relationship Id="rId21" Type="http://schemas.openxmlformats.org/officeDocument/2006/relationships/tags" Target="../tags/tag212.xml"/><Relationship Id="rId42" Type="http://schemas.openxmlformats.org/officeDocument/2006/relationships/tags" Target="../tags/tag233.xml"/><Relationship Id="rId47" Type="http://schemas.openxmlformats.org/officeDocument/2006/relationships/tags" Target="../tags/tag238.xml"/><Relationship Id="rId63" Type="http://schemas.openxmlformats.org/officeDocument/2006/relationships/tags" Target="../tags/tag254.xml"/><Relationship Id="rId68" Type="http://schemas.openxmlformats.org/officeDocument/2006/relationships/tags" Target="../tags/tag259.xml"/><Relationship Id="rId84" Type="http://schemas.openxmlformats.org/officeDocument/2006/relationships/tags" Target="../tags/tag275.xml"/><Relationship Id="rId89" Type="http://schemas.openxmlformats.org/officeDocument/2006/relationships/tags" Target="../tags/tag280.xml"/><Relationship Id="rId16" Type="http://schemas.openxmlformats.org/officeDocument/2006/relationships/tags" Target="../tags/tag207.xml"/><Relationship Id="rId107" Type="http://schemas.openxmlformats.org/officeDocument/2006/relationships/slideLayout" Target="../slideLayouts/slideLayout2.xml"/><Relationship Id="rId11" Type="http://schemas.openxmlformats.org/officeDocument/2006/relationships/tags" Target="../tags/tag202.xml"/><Relationship Id="rId32" Type="http://schemas.openxmlformats.org/officeDocument/2006/relationships/tags" Target="../tags/tag223.xml"/><Relationship Id="rId37" Type="http://schemas.openxmlformats.org/officeDocument/2006/relationships/tags" Target="../tags/tag228.xml"/><Relationship Id="rId53" Type="http://schemas.openxmlformats.org/officeDocument/2006/relationships/tags" Target="../tags/tag244.xml"/><Relationship Id="rId58" Type="http://schemas.openxmlformats.org/officeDocument/2006/relationships/tags" Target="../tags/tag249.xml"/><Relationship Id="rId74" Type="http://schemas.openxmlformats.org/officeDocument/2006/relationships/tags" Target="../tags/tag265.xml"/><Relationship Id="rId79" Type="http://schemas.openxmlformats.org/officeDocument/2006/relationships/tags" Target="../tags/tag270.xml"/><Relationship Id="rId102" Type="http://schemas.openxmlformats.org/officeDocument/2006/relationships/tags" Target="../tags/tag293.xml"/><Relationship Id="rId5" Type="http://schemas.openxmlformats.org/officeDocument/2006/relationships/tags" Target="../tags/tag196.xml"/><Relationship Id="rId90" Type="http://schemas.openxmlformats.org/officeDocument/2006/relationships/tags" Target="../tags/tag281.xml"/><Relationship Id="rId95" Type="http://schemas.openxmlformats.org/officeDocument/2006/relationships/tags" Target="../tags/tag286.xml"/><Relationship Id="rId22" Type="http://schemas.openxmlformats.org/officeDocument/2006/relationships/tags" Target="../tags/tag213.xml"/><Relationship Id="rId27" Type="http://schemas.openxmlformats.org/officeDocument/2006/relationships/tags" Target="../tags/tag218.xml"/><Relationship Id="rId43" Type="http://schemas.openxmlformats.org/officeDocument/2006/relationships/tags" Target="../tags/tag234.xml"/><Relationship Id="rId48" Type="http://schemas.openxmlformats.org/officeDocument/2006/relationships/tags" Target="../tags/tag239.xml"/><Relationship Id="rId64" Type="http://schemas.openxmlformats.org/officeDocument/2006/relationships/tags" Target="../tags/tag255.xml"/><Relationship Id="rId69" Type="http://schemas.openxmlformats.org/officeDocument/2006/relationships/tags" Target="../tags/tag260.xml"/><Relationship Id="rId80" Type="http://schemas.openxmlformats.org/officeDocument/2006/relationships/tags" Target="../tags/tag271.xml"/><Relationship Id="rId85" Type="http://schemas.openxmlformats.org/officeDocument/2006/relationships/tags" Target="../tags/tag276.xml"/><Relationship Id="rId12" Type="http://schemas.openxmlformats.org/officeDocument/2006/relationships/tags" Target="../tags/tag203.xml"/><Relationship Id="rId17" Type="http://schemas.openxmlformats.org/officeDocument/2006/relationships/tags" Target="../tags/tag208.xml"/><Relationship Id="rId33" Type="http://schemas.openxmlformats.org/officeDocument/2006/relationships/tags" Target="../tags/tag224.xml"/><Relationship Id="rId38" Type="http://schemas.openxmlformats.org/officeDocument/2006/relationships/tags" Target="../tags/tag229.xml"/><Relationship Id="rId59" Type="http://schemas.openxmlformats.org/officeDocument/2006/relationships/tags" Target="../tags/tag250.xml"/><Relationship Id="rId103" Type="http://schemas.openxmlformats.org/officeDocument/2006/relationships/tags" Target="../tags/tag294.xml"/><Relationship Id="rId108" Type="http://schemas.openxmlformats.org/officeDocument/2006/relationships/image" Target="../media/image11.png"/><Relationship Id="rId54" Type="http://schemas.openxmlformats.org/officeDocument/2006/relationships/tags" Target="../tags/tag245.xml"/><Relationship Id="rId70" Type="http://schemas.openxmlformats.org/officeDocument/2006/relationships/tags" Target="../tags/tag261.xml"/><Relationship Id="rId75" Type="http://schemas.openxmlformats.org/officeDocument/2006/relationships/tags" Target="../tags/tag266.xml"/><Relationship Id="rId91" Type="http://schemas.openxmlformats.org/officeDocument/2006/relationships/tags" Target="../tags/tag282.xml"/><Relationship Id="rId96" Type="http://schemas.openxmlformats.org/officeDocument/2006/relationships/tags" Target="../tags/tag287.xml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5" Type="http://schemas.openxmlformats.org/officeDocument/2006/relationships/tags" Target="../tags/tag206.xml"/><Relationship Id="rId23" Type="http://schemas.openxmlformats.org/officeDocument/2006/relationships/tags" Target="../tags/tag214.xml"/><Relationship Id="rId28" Type="http://schemas.openxmlformats.org/officeDocument/2006/relationships/tags" Target="../tags/tag219.xml"/><Relationship Id="rId36" Type="http://schemas.openxmlformats.org/officeDocument/2006/relationships/tags" Target="../tags/tag227.xml"/><Relationship Id="rId49" Type="http://schemas.openxmlformats.org/officeDocument/2006/relationships/tags" Target="../tags/tag240.xml"/><Relationship Id="rId57" Type="http://schemas.openxmlformats.org/officeDocument/2006/relationships/tags" Target="../tags/tag248.xml"/><Relationship Id="rId106" Type="http://schemas.openxmlformats.org/officeDocument/2006/relationships/tags" Target="../tags/tag297.xml"/><Relationship Id="rId10" Type="http://schemas.openxmlformats.org/officeDocument/2006/relationships/tags" Target="../tags/tag201.xml"/><Relationship Id="rId31" Type="http://schemas.openxmlformats.org/officeDocument/2006/relationships/tags" Target="../tags/tag222.xml"/><Relationship Id="rId44" Type="http://schemas.openxmlformats.org/officeDocument/2006/relationships/tags" Target="../tags/tag235.xml"/><Relationship Id="rId52" Type="http://schemas.openxmlformats.org/officeDocument/2006/relationships/tags" Target="../tags/tag243.xml"/><Relationship Id="rId60" Type="http://schemas.openxmlformats.org/officeDocument/2006/relationships/tags" Target="../tags/tag251.xml"/><Relationship Id="rId65" Type="http://schemas.openxmlformats.org/officeDocument/2006/relationships/tags" Target="../tags/tag256.xml"/><Relationship Id="rId73" Type="http://schemas.openxmlformats.org/officeDocument/2006/relationships/tags" Target="../tags/tag264.xml"/><Relationship Id="rId78" Type="http://schemas.openxmlformats.org/officeDocument/2006/relationships/tags" Target="../tags/tag269.xml"/><Relationship Id="rId81" Type="http://schemas.openxmlformats.org/officeDocument/2006/relationships/tags" Target="../tags/tag272.xml"/><Relationship Id="rId86" Type="http://schemas.openxmlformats.org/officeDocument/2006/relationships/tags" Target="../tags/tag277.xml"/><Relationship Id="rId94" Type="http://schemas.openxmlformats.org/officeDocument/2006/relationships/tags" Target="../tags/tag285.xml"/><Relationship Id="rId99" Type="http://schemas.openxmlformats.org/officeDocument/2006/relationships/tags" Target="../tags/tag290.xml"/><Relationship Id="rId101" Type="http://schemas.openxmlformats.org/officeDocument/2006/relationships/tags" Target="../tags/tag292.xml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3" Type="http://schemas.openxmlformats.org/officeDocument/2006/relationships/tags" Target="../tags/tag204.xml"/><Relationship Id="rId18" Type="http://schemas.openxmlformats.org/officeDocument/2006/relationships/tags" Target="../tags/tag209.xml"/><Relationship Id="rId39" Type="http://schemas.openxmlformats.org/officeDocument/2006/relationships/tags" Target="../tags/tag230.xml"/><Relationship Id="rId109" Type="http://schemas.openxmlformats.org/officeDocument/2006/relationships/image" Target="../media/image12.svg"/><Relationship Id="rId34" Type="http://schemas.openxmlformats.org/officeDocument/2006/relationships/tags" Target="../tags/tag225.xml"/><Relationship Id="rId50" Type="http://schemas.openxmlformats.org/officeDocument/2006/relationships/tags" Target="../tags/tag241.xml"/><Relationship Id="rId55" Type="http://schemas.openxmlformats.org/officeDocument/2006/relationships/tags" Target="../tags/tag246.xml"/><Relationship Id="rId76" Type="http://schemas.openxmlformats.org/officeDocument/2006/relationships/tags" Target="../tags/tag267.xml"/><Relationship Id="rId97" Type="http://schemas.openxmlformats.org/officeDocument/2006/relationships/tags" Target="../tags/tag288.xml"/><Relationship Id="rId104" Type="http://schemas.openxmlformats.org/officeDocument/2006/relationships/tags" Target="../tags/tag295.xml"/><Relationship Id="rId7" Type="http://schemas.openxmlformats.org/officeDocument/2006/relationships/tags" Target="../tags/tag198.xml"/><Relationship Id="rId71" Type="http://schemas.openxmlformats.org/officeDocument/2006/relationships/tags" Target="../tags/tag262.xml"/><Relationship Id="rId92" Type="http://schemas.openxmlformats.org/officeDocument/2006/relationships/tags" Target="../tags/tag283.xml"/><Relationship Id="rId2" Type="http://schemas.openxmlformats.org/officeDocument/2006/relationships/tags" Target="../tags/tag193.xml"/><Relationship Id="rId29" Type="http://schemas.openxmlformats.org/officeDocument/2006/relationships/tags" Target="../tags/tag220.xml"/><Relationship Id="rId24" Type="http://schemas.openxmlformats.org/officeDocument/2006/relationships/tags" Target="../tags/tag215.xml"/><Relationship Id="rId40" Type="http://schemas.openxmlformats.org/officeDocument/2006/relationships/tags" Target="../tags/tag231.xml"/><Relationship Id="rId45" Type="http://schemas.openxmlformats.org/officeDocument/2006/relationships/tags" Target="../tags/tag236.xml"/><Relationship Id="rId66" Type="http://schemas.openxmlformats.org/officeDocument/2006/relationships/tags" Target="../tags/tag257.xml"/><Relationship Id="rId87" Type="http://schemas.openxmlformats.org/officeDocument/2006/relationships/tags" Target="../tags/tag278.xml"/><Relationship Id="rId61" Type="http://schemas.openxmlformats.org/officeDocument/2006/relationships/tags" Target="../tags/tag252.xml"/><Relationship Id="rId82" Type="http://schemas.openxmlformats.org/officeDocument/2006/relationships/tags" Target="../tags/tag273.xml"/><Relationship Id="rId19" Type="http://schemas.openxmlformats.org/officeDocument/2006/relationships/tags" Target="../tags/tag210.xml"/><Relationship Id="rId14" Type="http://schemas.openxmlformats.org/officeDocument/2006/relationships/tags" Target="../tags/tag205.xml"/><Relationship Id="rId30" Type="http://schemas.openxmlformats.org/officeDocument/2006/relationships/tags" Target="../tags/tag221.xml"/><Relationship Id="rId35" Type="http://schemas.openxmlformats.org/officeDocument/2006/relationships/tags" Target="../tags/tag226.xml"/><Relationship Id="rId56" Type="http://schemas.openxmlformats.org/officeDocument/2006/relationships/tags" Target="../tags/tag247.xml"/><Relationship Id="rId77" Type="http://schemas.openxmlformats.org/officeDocument/2006/relationships/tags" Target="../tags/tag268.xml"/><Relationship Id="rId100" Type="http://schemas.openxmlformats.org/officeDocument/2006/relationships/tags" Target="../tags/tag291.xml"/><Relationship Id="rId105" Type="http://schemas.openxmlformats.org/officeDocument/2006/relationships/tags" Target="../tags/tag296.xml"/><Relationship Id="rId8" Type="http://schemas.openxmlformats.org/officeDocument/2006/relationships/tags" Target="../tags/tag199.xml"/><Relationship Id="rId51" Type="http://schemas.openxmlformats.org/officeDocument/2006/relationships/tags" Target="../tags/tag242.xml"/><Relationship Id="rId72" Type="http://schemas.openxmlformats.org/officeDocument/2006/relationships/tags" Target="../tags/tag263.xml"/><Relationship Id="rId93" Type="http://schemas.openxmlformats.org/officeDocument/2006/relationships/tags" Target="../tags/tag284.xml"/><Relationship Id="rId98" Type="http://schemas.openxmlformats.org/officeDocument/2006/relationships/tags" Target="../tags/tag289.xml"/><Relationship Id="rId3" Type="http://schemas.openxmlformats.org/officeDocument/2006/relationships/tags" Target="../tags/tag194.xml"/><Relationship Id="rId25" Type="http://schemas.openxmlformats.org/officeDocument/2006/relationships/tags" Target="../tags/tag216.xml"/><Relationship Id="rId46" Type="http://schemas.openxmlformats.org/officeDocument/2006/relationships/tags" Target="../tags/tag237.xml"/><Relationship Id="rId67" Type="http://schemas.openxmlformats.org/officeDocument/2006/relationships/tags" Target="../tags/tag258.xml"/><Relationship Id="rId20" Type="http://schemas.openxmlformats.org/officeDocument/2006/relationships/tags" Target="../tags/tag211.xml"/><Relationship Id="rId41" Type="http://schemas.openxmlformats.org/officeDocument/2006/relationships/tags" Target="../tags/tag232.xml"/><Relationship Id="rId62" Type="http://schemas.openxmlformats.org/officeDocument/2006/relationships/tags" Target="../tags/tag253.xml"/><Relationship Id="rId83" Type="http://schemas.openxmlformats.org/officeDocument/2006/relationships/tags" Target="../tags/tag274.xml"/><Relationship Id="rId88" Type="http://schemas.openxmlformats.org/officeDocument/2006/relationships/tags" Target="../tags/tag279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323.xml"/><Relationship Id="rId21" Type="http://schemas.openxmlformats.org/officeDocument/2006/relationships/tags" Target="../tags/tag318.xml"/><Relationship Id="rId42" Type="http://schemas.openxmlformats.org/officeDocument/2006/relationships/tags" Target="../tags/tag339.xml"/><Relationship Id="rId47" Type="http://schemas.openxmlformats.org/officeDocument/2006/relationships/tags" Target="../tags/tag344.xml"/><Relationship Id="rId63" Type="http://schemas.openxmlformats.org/officeDocument/2006/relationships/tags" Target="../tags/tag360.xml"/><Relationship Id="rId68" Type="http://schemas.openxmlformats.org/officeDocument/2006/relationships/tags" Target="../tags/tag365.xml"/><Relationship Id="rId84" Type="http://schemas.openxmlformats.org/officeDocument/2006/relationships/tags" Target="../tags/tag381.xml"/><Relationship Id="rId89" Type="http://schemas.openxmlformats.org/officeDocument/2006/relationships/tags" Target="../tags/tag386.xml"/><Relationship Id="rId16" Type="http://schemas.openxmlformats.org/officeDocument/2006/relationships/tags" Target="../tags/tag313.xml"/><Relationship Id="rId11" Type="http://schemas.openxmlformats.org/officeDocument/2006/relationships/tags" Target="../tags/tag308.xml"/><Relationship Id="rId32" Type="http://schemas.openxmlformats.org/officeDocument/2006/relationships/tags" Target="../tags/tag329.xml"/><Relationship Id="rId37" Type="http://schemas.openxmlformats.org/officeDocument/2006/relationships/tags" Target="../tags/tag334.xml"/><Relationship Id="rId53" Type="http://schemas.openxmlformats.org/officeDocument/2006/relationships/tags" Target="../tags/tag350.xml"/><Relationship Id="rId58" Type="http://schemas.openxmlformats.org/officeDocument/2006/relationships/tags" Target="../tags/tag355.xml"/><Relationship Id="rId74" Type="http://schemas.openxmlformats.org/officeDocument/2006/relationships/tags" Target="../tags/tag371.xml"/><Relationship Id="rId79" Type="http://schemas.openxmlformats.org/officeDocument/2006/relationships/tags" Target="../tags/tag376.xml"/><Relationship Id="rId5" Type="http://schemas.openxmlformats.org/officeDocument/2006/relationships/tags" Target="../tags/tag302.xml"/><Relationship Id="rId90" Type="http://schemas.openxmlformats.org/officeDocument/2006/relationships/tags" Target="../tags/tag387.xml"/><Relationship Id="rId95" Type="http://schemas.openxmlformats.org/officeDocument/2006/relationships/slideLayout" Target="../slideLayouts/slideLayout2.xml"/><Relationship Id="rId22" Type="http://schemas.openxmlformats.org/officeDocument/2006/relationships/tags" Target="../tags/tag319.xml"/><Relationship Id="rId27" Type="http://schemas.openxmlformats.org/officeDocument/2006/relationships/tags" Target="../tags/tag324.xml"/><Relationship Id="rId43" Type="http://schemas.openxmlformats.org/officeDocument/2006/relationships/tags" Target="../tags/tag340.xml"/><Relationship Id="rId48" Type="http://schemas.openxmlformats.org/officeDocument/2006/relationships/tags" Target="../tags/tag345.xml"/><Relationship Id="rId64" Type="http://schemas.openxmlformats.org/officeDocument/2006/relationships/tags" Target="../tags/tag361.xml"/><Relationship Id="rId69" Type="http://schemas.openxmlformats.org/officeDocument/2006/relationships/tags" Target="../tags/tag366.xml"/><Relationship Id="rId8" Type="http://schemas.openxmlformats.org/officeDocument/2006/relationships/tags" Target="../tags/tag305.xml"/><Relationship Id="rId51" Type="http://schemas.openxmlformats.org/officeDocument/2006/relationships/tags" Target="../tags/tag348.xml"/><Relationship Id="rId72" Type="http://schemas.openxmlformats.org/officeDocument/2006/relationships/tags" Target="../tags/tag369.xml"/><Relationship Id="rId80" Type="http://schemas.openxmlformats.org/officeDocument/2006/relationships/tags" Target="../tags/tag377.xml"/><Relationship Id="rId85" Type="http://schemas.openxmlformats.org/officeDocument/2006/relationships/tags" Target="../tags/tag382.xml"/><Relationship Id="rId93" Type="http://schemas.openxmlformats.org/officeDocument/2006/relationships/tags" Target="../tags/tag390.xml"/><Relationship Id="rId3" Type="http://schemas.openxmlformats.org/officeDocument/2006/relationships/tags" Target="../tags/tag300.xml"/><Relationship Id="rId12" Type="http://schemas.openxmlformats.org/officeDocument/2006/relationships/tags" Target="../tags/tag309.xml"/><Relationship Id="rId17" Type="http://schemas.openxmlformats.org/officeDocument/2006/relationships/tags" Target="../tags/tag314.xml"/><Relationship Id="rId25" Type="http://schemas.openxmlformats.org/officeDocument/2006/relationships/tags" Target="../tags/tag322.xml"/><Relationship Id="rId33" Type="http://schemas.openxmlformats.org/officeDocument/2006/relationships/tags" Target="../tags/tag330.xml"/><Relationship Id="rId38" Type="http://schemas.openxmlformats.org/officeDocument/2006/relationships/tags" Target="../tags/tag335.xml"/><Relationship Id="rId46" Type="http://schemas.openxmlformats.org/officeDocument/2006/relationships/tags" Target="../tags/tag343.xml"/><Relationship Id="rId59" Type="http://schemas.openxmlformats.org/officeDocument/2006/relationships/tags" Target="../tags/tag356.xml"/><Relationship Id="rId67" Type="http://schemas.openxmlformats.org/officeDocument/2006/relationships/tags" Target="../tags/tag364.xml"/><Relationship Id="rId20" Type="http://schemas.openxmlformats.org/officeDocument/2006/relationships/tags" Target="../tags/tag317.xml"/><Relationship Id="rId41" Type="http://schemas.openxmlformats.org/officeDocument/2006/relationships/tags" Target="../tags/tag338.xml"/><Relationship Id="rId54" Type="http://schemas.openxmlformats.org/officeDocument/2006/relationships/tags" Target="../tags/tag351.xml"/><Relationship Id="rId62" Type="http://schemas.openxmlformats.org/officeDocument/2006/relationships/tags" Target="../tags/tag359.xml"/><Relationship Id="rId70" Type="http://schemas.openxmlformats.org/officeDocument/2006/relationships/tags" Target="../tags/tag367.xml"/><Relationship Id="rId75" Type="http://schemas.openxmlformats.org/officeDocument/2006/relationships/tags" Target="../tags/tag372.xml"/><Relationship Id="rId83" Type="http://schemas.openxmlformats.org/officeDocument/2006/relationships/tags" Target="../tags/tag380.xml"/><Relationship Id="rId88" Type="http://schemas.openxmlformats.org/officeDocument/2006/relationships/tags" Target="../tags/tag385.xml"/><Relationship Id="rId91" Type="http://schemas.openxmlformats.org/officeDocument/2006/relationships/tags" Target="../tags/tag388.xml"/><Relationship Id="rId96" Type="http://schemas.openxmlformats.org/officeDocument/2006/relationships/image" Target="../media/image13.gif"/><Relationship Id="rId1" Type="http://schemas.openxmlformats.org/officeDocument/2006/relationships/tags" Target="../tags/tag298.xml"/><Relationship Id="rId6" Type="http://schemas.openxmlformats.org/officeDocument/2006/relationships/tags" Target="../tags/tag303.xml"/><Relationship Id="rId15" Type="http://schemas.openxmlformats.org/officeDocument/2006/relationships/tags" Target="../tags/tag312.xml"/><Relationship Id="rId23" Type="http://schemas.openxmlformats.org/officeDocument/2006/relationships/tags" Target="../tags/tag320.xml"/><Relationship Id="rId28" Type="http://schemas.openxmlformats.org/officeDocument/2006/relationships/tags" Target="../tags/tag325.xml"/><Relationship Id="rId36" Type="http://schemas.openxmlformats.org/officeDocument/2006/relationships/tags" Target="../tags/tag333.xml"/><Relationship Id="rId49" Type="http://schemas.openxmlformats.org/officeDocument/2006/relationships/tags" Target="../tags/tag346.xml"/><Relationship Id="rId57" Type="http://schemas.openxmlformats.org/officeDocument/2006/relationships/tags" Target="../tags/tag354.xml"/><Relationship Id="rId10" Type="http://schemas.openxmlformats.org/officeDocument/2006/relationships/tags" Target="../tags/tag307.xml"/><Relationship Id="rId31" Type="http://schemas.openxmlformats.org/officeDocument/2006/relationships/tags" Target="../tags/tag328.xml"/><Relationship Id="rId44" Type="http://schemas.openxmlformats.org/officeDocument/2006/relationships/tags" Target="../tags/tag341.xml"/><Relationship Id="rId52" Type="http://schemas.openxmlformats.org/officeDocument/2006/relationships/tags" Target="../tags/tag349.xml"/><Relationship Id="rId60" Type="http://schemas.openxmlformats.org/officeDocument/2006/relationships/tags" Target="../tags/tag357.xml"/><Relationship Id="rId65" Type="http://schemas.openxmlformats.org/officeDocument/2006/relationships/tags" Target="../tags/tag362.xml"/><Relationship Id="rId73" Type="http://schemas.openxmlformats.org/officeDocument/2006/relationships/tags" Target="../tags/tag370.xml"/><Relationship Id="rId78" Type="http://schemas.openxmlformats.org/officeDocument/2006/relationships/tags" Target="../tags/tag375.xml"/><Relationship Id="rId81" Type="http://schemas.openxmlformats.org/officeDocument/2006/relationships/tags" Target="../tags/tag378.xml"/><Relationship Id="rId86" Type="http://schemas.openxmlformats.org/officeDocument/2006/relationships/tags" Target="../tags/tag383.xml"/><Relationship Id="rId94" Type="http://schemas.openxmlformats.org/officeDocument/2006/relationships/tags" Target="../tags/tag391.xml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3" Type="http://schemas.openxmlformats.org/officeDocument/2006/relationships/tags" Target="../tags/tag310.xml"/><Relationship Id="rId18" Type="http://schemas.openxmlformats.org/officeDocument/2006/relationships/tags" Target="../tags/tag315.xml"/><Relationship Id="rId39" Type="http://schemas.openxmlformats.org/officeDocument/2006/relationships/tags" Target="../tags/tag336.xml"/><Relationship Id="rId34" Type="http://schemas.openxmlformats.org/officeDocument/2006/relationships/tags" Target="../tags/tag331.xml"/><Relationship Id="rId50" Type="http://schemas.openxmlformats.org/officeDocument/2006/relationships/tags" Target="../tags/tag347.xml"/><Relationship Id="rId55" Type="http://schemas.openxmlformats.org/officeDocument/2006/relationships/tags" Target="../tags/tag352.xml"/><Relationship Id="rId76" Type="http://schemas.openxmlformats.org/officeDocument/2006/relationships/tags" Target="../tags/tag373.xml"/><Relationship Id="rId7" Type="http://schemas.openxmlformats.org/officeDocument/2006/relationships/tags" Target="../tags/tag304.xml"/><Relationship Id="rId71" Type="http://schemas.openxmlformats.org/officeDocument/2006/relationships/tags" Target="../tags/tag368.xml"/><Relationship Id="rId92" Type="http://schemas.openxmlformats.org/officeDocument/2006/relationships/tags" Target="../tags/tag389.xml"/><Relationship Id="rId2" Type="http://schemas.openxmlformats.org/officeDocument/2006/relationships/tags" Target="../tags/tag299.xml"/><Relationship Id="rId29" Type="http://schemas.openxmlformats.org/officeDocument/2006/relationships/tags" Target="../tags/tag326.xml"/><Relationship Id="rId24" Type="http://schemas.openxmlformats.org/officeDocument/2006/relationships/tags" Target="../tags/tag321.xml"/><Relationship Id="rId40" Type="http://schemas.openxmlformats.org/officeDocument/2006/relationships/tags" Target="../tags/tag337.xml"/><Relationship Id="rId45" Type="http://schemas.openxmlformats.org/officeDocument/2006/relationships/tags" Target="../tags/tag342.xml"/><Relationship Id="rId66" Type="http://schemas.openxmlformats.org/officeDocument/2006/relationships/tags" Target="../tags/tag363.xml"/><Relationship Id="rId87" Type="http://schemas.openxmlformats.org/officeDocument/2006/relationships/tags" Target="../tags/tag384.xml"/><Relationship Id="rId61" Type="http://schemas.openxmlformats.org/officeDocument/2006/relationships/tags" Target="../tags/tag358.xml"/><Relationship Id="rId82" Type="http://schemas.openxmlformats.org/officeDocument/2006/relationships/tags" Target="../tags/tag379.xml"/><Relationship Id="rId19" Type="http://schemas.openxmlformats.org/officeDocument/2006/relationships/tags" Target="../tags/tag316.xml"/><Relationship Id="rId14" Type="http://schemas.openxmlformats.org/officeDocument/2006/relationships/tags" Target="../tags/tag311.xml"/><Relationship Id="rId30" Type="http://schemas.openxmlformats.org/officeDocument/2006/relationships/tags" Target="../tags/tag327.xml"/><Relationship Id="rId35" Type="http://schemas.openxmlformats.org/officeDocument/2006/relationships/tags" Target="../tags/tag332.xml"/><Relationship Id="rId56" Type="http://schemas.openxmlformats.org/officeDocument/2006/relationships/tags" Target="../tags/tag353.xml"/><Relationship Id="rId77" Type="http://schemas.openxmlformats.org/officeDocument/2006/relationships/tags" Target="../tags/tag3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5261" y="693681"/>
            <a:ext cx="7901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Exploring Oscillon Interactions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5605" y="3505843"/>
            <a:ext cx="366081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Anamitra Paul</a:t>
            </a:r>
            <a:endParaRPr lang="en-US" sz="4000" baseline="30000" dirty="0"/>
          </a:p>
          <a:p>
            <a:pPr algn="ctr"/>
            <a:endParaRPr lang="en-US" sz="3600" baseline="30000" dirty="0"/>
          </a:p>
          <a:p>
            <a:pPr algn="ctr"/>
            <a:endParaRPr lang="en-US" sz="3600" baseline="30000" dirty="0"/>
          </a:p>
          <a:p>
            <a:pPr algn="ctr"/>
            <a:r>
              <a:rPr lang="en-US" sz="3000" dirty="0"/>
              <a:t>Advisor: Mustafa Amin</a:t>
            </a:r>
          </a:p>
          <a:p>
            <a:pPr algn="ctr"/>
            <a:r>
              <a:rPr lang="en-US" sz="3000" dirty="0"/>
              <a:t>Rice University</a:t>
            </a:r>
          </a:p>
        </p:txBody>
      </p:sp>
    </p:spTree>
    <p:extLst>
      <p:ext uri="{BB962C8B-B14F-4D97-AF65-F5344CB8AC3E}">
        <p14:creationId xmlns:p14="http://schemas.microsoft.com/office/powerpoint/2010/main" val="186606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Unequal Amplitude Oscillons</a:t>
            </a:r>
            <a:endParaRPr lang="en-US" sz="4000" dirty="0"/>
          </a:p>
        </p:txBody>
      </p:sp>
      <p:grpSp>
        <p:nvGrpSpPr>
          <p:cNvPr id="32" name="Group 31" descr="\documentclass{article}&#10;\usepackage{amsmath}&#10;\pagestyle{empty}&#10;\begin{document}&#10;&#10;$\epsilon_{1}&gt;&gt;\epsilon_{2}, \qquad \frac{1}{\epsilon_{1}} &lt;&lt; l &lt;&lt; \frac{1}{\epsilon_{2}}$&#10;&#10;&#10;\end{document}" title="IguanaTex Vector Display">
            <a:extLst>
              <a:ext uri="{FF2B5EF4-FFF2-40B4-BE49-F238E27FC236}">
                <a16:creationId xmlns:a16="http://schemas.microsoft.com/office/drawing/2014/main" id="{B1529BC3-AC61-4122-8567-81DB474A2CE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94075" y="2191923"/>
            <a:ext cx="3341157" cy="393839"/>
            <a:chOff x="2541588" y="2540000"/>
            <a:chExt cx="1643063" cy="193676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764A2380-719B-4657-A5C7-3530D93AB85C}"/>
                </a:ext>
              </a:extLst>
            </p:cNvPr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2541588" y="2603500"/>
              <a:ext cx="42863" cy="65088"/>
            </a:xfrm>
            <a:custGeom>
              <a:avLst/>
              <a:gdLst>
                <a:gd name="T0" fmla="*/ 126 w 164"/>
                <a:gd name="T1" fmla="*/ 103 h 221"/>
                <a:gd name="T2" fmla="*/ 142 w 164"/>
                <a:gd name="T3" fmla="*/ 94 h 221"/>
                <a:gd name="T4" fmla="*/ 128 w 164"/>
                <a:gd name="T5" fmla="*/ 87 h 221"/>
                <a:gd name="T6" fmla="*/ 47 w 164"/>
                <a:gd name="T7" fmla="*/ 87 h 221"/>
                <a:gd name="T8" fmla="*/ 133 w 164"/>
                <a:gd name="T9" fmla="*/ 16 h 221"/>
                <a:gd name="T10" fmla="*/ 148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2 w 164"/>
                <a:gd name="T17" fmla="*/ 0 h 221"/>
                <a:gd name="T18" fmla="*/ 0 w 164"/>
                <a:gd name="T19" fmla="*/ 127 h 221"/>
                <a:gd name="T20" fmla="*/ 91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4 w 164"/>
                <a:gd name="T27" fmla="*/ 191 h 221"/>
                <a:gd name="T28" fmla="*/ 92 w 164"/>
                <a:gd name="T29" fmla="*/ 210 h 221"/>
                <a:gd name="T30" fmla="*/ 38 w 164"/>
                <a:gd name="T31" fmla="*/ 145 h 221"/>
                <a:gd name="T32" fmla="*/ 43 w 164"/>
                <a:gd name="T33" fmla="*/ 103 h 221"/>
                <a:gd name="T34" fmla="*/ 126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6" y="103"/>
                  </a:moveTo>
                  <a:cubicBezTo>
                    <a:pt x="134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8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3" y="16"/>
                  </a:cubicBezTo>
                  <a:lnTo>
                    <a:pt x="148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7"/>
                  </a:cubicBezTo>
                  <a:cubicBezTo>
                    <a:pt x="0" y="181"/>
                    <a:pt x="38" y="221"/>
                    <a:pt x="91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9" y="201"/>
                    <a:pt x="110" y="210"/>
                    <a:pt x="92" y="210"/>
                  </a:cubicBezTo>
                  <a:cubicBezTo>
                    <a:pt x="63" y="210"/>
                    <a:pt x="38" y="189"/>
                    <a:pt x="38" y="145"/>
                  </a:cubicBezTo>
                  <a:cubicBezTo>
                    <a:pt x="38" y="128"/>
                    <a:pt x="42" y="109"/>
                    <a:pt x="43" y="103"/>
                  </a:cubicBezTo>
                  <a:lnTo>
                    <a:pt x="126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80ACC5A-2A0F-4E86-9813-122135355BD7}"/>
                </a:ext>
              </a:extLst>
            </p:cNvPr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2598738" y="2620963"/>
              <a:ext cx="33338" cy="68263"/>
            </a:xfrm>
            <a:custGeom>
              <a:avLst/>
              <a:gdLst>
                <a:gd name="T0" fmla="*/ 79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9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92DBED60-F783-45E4-9CBF-D3B131CE6C63}"/>
                </a:ext>
              </a:extLst>
            </p:cNvPr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2693988" y="2587625"/>
              <a:ext cx="79375" cy="85725"/>
            </a:xfrm>
            <a:custGeom>
              <a:avLst/>
              <a:gdLst>
                <a:gd name="T0" fmla="*/ 296 w 305"/>
                <a:gd name="T1" fmla="*/ 156 h 289"/>
                <a:gd name="T2" fmla="*/ 305 w 305"/>
                <a:gd name="T3" fmla="*/ 145 h 289"/>
                <a:gd name="T4" fmla="*/ 296 w 305"/>
                <a:gd name="T5" fmla="*/ 134 h 289"/>
                <a:gd name="T6" fmla="*/ 19 w 305"/>
                <a:gd name="T7" fmla="*/ 3 h 289"/>
                <a:gd name="T8" fmla="*/ 10 w 305"/>
                <a:gd name="T9" fmla="*/ 0 h 289"/>
                <a:gd name="T10" fmla="*/ 0 w 305"/>
                <a:gd name="T11" fmla="*/ 10 h 289"/>
                <a:gd name="T12" fmla="*/ 10 w 305"/>
                <a:gd name="T13" fmla="*/ 21 h 289"/>
                <a:gd name="T14" fmla="*/ 272 w 305"/>
                <a:gd name="T15" fmla="*/ 145 h 289"/>
                <a:gd name="T16" fmla="*/ 10 w 305"/>
                <a:gd name="T17" fmla="*/ 268 h 289"/>
                <a:gd name="T18" fmla="*/ 0 w 305"/>
                <a:gd name="T19" fmla="*/ 279 h 289"/>
                <a:gd name="T20" fmla="*/ 10 w 305"/>
                <a:gd name="T21" fmla="*/ 289 h 289"/>
                <a:gd name="T22" fmla="*/ 19 w 305"/>
                <a:gd name="T23" fmla="*/ 286 h 289"/>
                <a:gd name="T24" fmla="*/ 296 w 305"/>
                <a:gd name="T25" fmla="*/ 15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6" y="156"/>
                  </a:moveTo>
                  <a:cubicBezTo>
                    <a:pt x="301" y="153"/>
                    <a:pt x="305" y="151"/>
                    <a:pt x="305" y="145"/>
                  </a:cubicBezTo>
                  <a:cubicBezTo>
                    <a:pt x="305" y="139"/>
                    <a:pt x="301" y="136"/>
                    <a:pt x="296" y="134"/>
                  </a:cubicBezTo>
                  <a:lnTo>
                    <a:pt x="19" y="3"/>
                  </a:lnTo>
                  <a:cubicBezTo>
                    <a:pt x="13" y="0"/>
                    <a:pt x="12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"/>
                    <a:pt x="3" y="17"/>
                    <a:pt x="10" y="21"/>
                  </a:cubicBezTo>
                  <a:lnTo>
                    <a:pt x="272" y="145"/>
                  </a:lnTo>
                  <a:lnTo>
                    <a:pt x="10" y="268"/>
                  </a:lnTo>
                  <a:cubicBezTo>
                    <a:pt x="3" y="272"/>
                    <a:pt x="0" y="275"/>
                    <a:pt x="0" y="279"/>
                  </a:cubicBezTo>
                  <a:cubicBezTo>
                    <a:pt x="0" y="285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6"/>
                  </a:cubicBezTo>
                  <a:lnTo>
                    <a:pt x="296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E1CDF3CE-7CCC-4233-8CB1-A41796DDDB05}"/>
                </a:ext>
              </a:extLst>
            </p:cNvPr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2795588" y="2587625"/>
              <a:ext cx="79375" cy="85725"/>
            </a:xfrm>
            <a:custGeom>
              <a:avLst/>
              <a:gdLst>
                <a:gd name="T0" fmla="*/ 295 w 304"/>
                <a:gd name="T1" fmla="*/ 156 h 289"/>
                <a:gd name="T2" fmla="*/ 304 w 304"/>
                <a:gd name="T3" fmla="*/ 145 h 289"/>
                <a:gd name="T4" fmla="*/ 295 w 304"/>
                <a:gd name="T5" fmla="*/ 134 h 289"/>
                <a:gd name="T6" fmla="*/ 19 w 304"/>
                <a:gd name="T7" fmla="*/ 3 h 289"/>
                <a:gd name="T8" fmla="*/ 10 w 304"/>
                <a:gd name="T9" fmla="*/ 0 h 289"/>
                <a:gd name="T10" fmla="*/ 0 w 304"/>
                <a:gd name="T11" fmla="*/ 10 h 289"/>
                <a:gd name="T12" fmla="*/ 9 w 304"/>
                <a:gd name="T13" fmla="*/ 21 h 289"/>
                <a:gd name="T14" fmla="*/ 271 w 304"/>
                <a:gd name="T15" fmla="*/ 145 h 289"/>
                <a:gd name="T16" fmla="*/ 9 w 304"/>
                <a:gd name="T17" fmla="*/ 268 h 289"/>
                <a:gd name="T18" fmla="*/ 0 w 304"/>
                <a:gd name="T19" fmla="*/ 279 h 289"/>
                <a:gd name="T20" fmla="*/ 10 w 304"/>
                <a:gd name="T21" fmla="*/ 289 h 289"/>
                <a:gd name="T22" fmla="*/ 19 w 304"/>
                <a:gd name="T23" fmla="*/ 286 h 289"/>
                <a:gd name="T24" fmla="*/ 295 w 304"/>
                <a:gd name="T25" fmla="*/ 15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156"/>
                  </a:moveTo>
                  <a:cubicBezTo>
                    <a:pt x="300" y="153"/>
                    <a:pt x="304" y="151"/>
                    <a:pt x="304" y="145"/>
                  </a:cubicBezTo>
                  <a:cubicBezTo>
                    <a:pt x="304" y="139"/>
                    <a:pt x="300" y="136"/>
                    <a:pt x="295" y="134"/>
                  </a:cubicBezTo>
                  <a:lnTo>
                    <a:pt x="19" y="3"/>
                  </a:lnTo>
                  <a:cubicBezTo>
                    <a:pt x="12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9" y="21"/>
                  </a:cubicBezTo>
                  <a:lnTo>
                    <a:pt x="271" y="145"/>
                  </a:lnTo>
                  <a:lnTo>
                    <a:pt x="9" y="268"/>
                  </a:lnTo>
                  <a:cubicBezTo>
                    <a:pt x="2" y="272"/>
                    <a:pt x="0" y="275"/>
                    <a:pt x="0" y="279"/>
                  </a:cubicBezTo>
                  <a:cubicBezTo>
                    <a:pt x="0" y="285"/>
                    <a:pt x="4" y="289"/>
                    <a:pt x="10" y="289"/>
                  </a:cubicBezTo>
                  <a:cubicBezTo>
                    <a:pt x="11" y="289"/>
                    <a:pt x="12" y="289"/>
                    <a:pt x="19" y="286"/>
                  </a:cubicBezTo>
                  <a:lnTo>
                    <a:pt x="295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B37351D-791E-41AE-A834-E19F2EFAEB44}"/>
                </a:ext>
              </a:extLst>
            </p:cNvPr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2928938" y="2603500"/>
              <a:ext cx="42863" cy="65088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7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7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9" y="45"/>
                    <a:pt x="86" y="16"/>
                    <a:pt x="132" y="16"/>
                  </a:cubicBezTo>
                  <a:lnTo>
                    <a:pt x="147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50"/>
                    <a:pt x="0" y="127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2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8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3A78272F-E00D-4DE1-93A0-BE3479246044}"/>
                </a:ext>
              </a:extLst>
            </p:cNvPr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2981326" y="2620963"/>
              <a:ext cx="41275" cy="68263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59"/>
                    <a:pt x="105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39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F718FDED-1EBD-4C45-A287-3E6BA4A2BBA3}"/>
                </a:ext>
              </a:extLst>
            </p:cNvPr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3046413" y="2651125"/>
              <a:ext cx="14288" cy="44450"/>
            </a:xfrm>
            <a:custGeom>
              <a:avLst/>
              <a:gdLst>
                <a:gd name="T0" fmla="*/ 58 w 58"/>
                <a:gd name="T1" fmla="*/ 53 h 150"/>
                <a:gd name="T2" fmla="*/ 26 w 58"/>
                <a:gd name="T3" fmla="*/ 0 h 150"/>
                <a:gd name="T4" fmla="*/ 0 w 58"/>
                <a:gd name="T5" fmla="*/ 27 h 150"/>
                <a:gd name="T6" fmla="*/ 26 w 58"/>
                <a:gd name="T7" fmla="*/ 53 h 150"/>
                <a:gd name="T8" fmla="*/ 44 w 58"/>
                <a:gd name="T9" fmla="*/ 47 h 150"/>
                <a:gd name="T10" fmla="*/ 46 w 58"/>
                <a:gd name="T11" fmla="*/ 45 h 150"/>
                <a:gd name="T12" fmla="*/ 47 w 58"/>
                <a:gd name="T13" fmla="*/ 53 h 150"/>
                <a:gd name="T14" fmla="*/ 13 w 58"/>
                <a:gd name="T15" fmla="*/ 136 h 150"/>
                <a:gd name="T16" fmla="*/ 8 w 58"/>
                <a:gd name="T17" fmla="*/ 144 h 150"/>
                <a:gd name="T18" fmla="*/ 13 w 58"/>
                <a:gd name="T19" fmla="*/ 150 h 150"/>
                <a:gd name="T20" fmla="*/ 58 w 58"/>
                <a:gd name="T21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50">
                  <a:moveTo>
                    <a:pt x="58" y="53"/>
                  </a:moveTo>
                  <a:cubicBezTo>
                    <a:pt x="58" y="20"/>
                    <a:pt x="46" y="0"/>
                    <a:pt x="26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7"/>
                  </a:cubicBezTo>
                  <a:cubicBezTo>
                    <a:pt x="45" y="46"/>
                    <a:pt x="46" y="45"/>
                    <a:pt x="46" y="45"/>
                  </a:cubicBezTo>
                  <a:cubicBezTo>
                    <a:pt x="47" y="45"/>
                    <a:pt x="47" y="46"/>
                    <a:pt x="47" y="53"/>
                  </a:cubicBezTo>
                  <a:cubicBezTo>
                    <a:pt x="47" y="90"/>
                    <a:pt x="30" y="120"/>
                    <a:pt x="13" y="136"/>
                  </a:cubicBezTo>
                  <a:cubicBezTo>
                    <a:pt x="8" y="142"/>
                    <a:pt x="8" y="143"/>
                    <a:pt x="8" y="144"/>
                  </a:cubicBezTo>
                  <a:cubicBezTo>
                    <a:pt x="8" y="148"/>
                    <a:pt x="10" y="150"/>
                    <a:pt x="13" y="150"/>
                  </a:cubicBezTo>
                  <a:cubicBezTo>
                    <a:pt x="18" y="150"/>
                    <a:pt x="58" y="111"/>
                    <a:pt x="58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C75DC25-1109-405F-9A6D-D5E5CC62BD15}"/>
                </a:ext>
              </a:extLst>
            </p:cNvPr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3402013" y="2540000"/>
              <a:ext cx="33338" cy="6826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20 h 232"/>
                <a:gd name="T14" fmla="*/ 3 w 127"/>
                <a:gd name="T15" fmla="*/ 220 h 232"/>
                <a:gd name="T16" fmla="*/ 3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4 w 127"/>
                <a:gd name="T25" fmla="*/ 220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20"/>
                    <a:pt x="16" y="220"/>
                  </a:cubicBezTo>
                  <a:lnTo>
                    <a:pt x="3" y="220"/>
                  </a:lnTo>
                  <a:lnTo>
                    <a:pt x="3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6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4" y="220"/>
                  </a:lnTo>
                  <a:cubicBezTo>
                    <a:pt x="79" y="220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BB217E96-E9DF-451D-93D9-BCF8890E13F9}"/>
                </a:ext>
              </a:extLst>
            </p:cNvPr>
            <p:cNvSpPr>
              <a:spLocks noChangeArrowheads="1"/>
            </p:cNvSpPr>
            <p:nvPr>
              <p:custDataLst>
                <p:tags r:id="rId130"/>
              </p:custDataLst>
            </p:nvPr>
          </p:nvSpPr>
          <p:spPr bwMode="auto">
            <a:xfrm>
              <a:off x="3370263" y="2627313"/>
              <a:ext cx="95250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17987BAE-E485-4C98-8690-527C6E62690C}"/>
                </a:ext>
              </a:extLst>
            </p:cNvPr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3376613" y="2673350"/>
              <a:ext cx="33338" cy="46038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99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3 w 125"/>
                <a:gd name="T15" fmla="*/ 0 h 154"/>
                <a:gd name="T16" fmla="*/ 98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3 w 125"/>
                <a:gd name="T29" fmla="*/ 130 h 154"/>
                <a:gd name="T30" fmla="*/ 72 w 125"/>
                <a:gd name="T31" fmla="*/ 144 h 154"/>
                <a:gd name="T32" fmla="*/ 29 w 125"/>
                <a:gd name="T33" fmla="*/ 97 h 154"/>
                <a:gd name="T34" fmla="*/ 32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3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99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2"/>
                    <a:pt x="0" y="86"/>
                  </a:cubicBezTo>
                  <a:cubicBezTo>
                    <a:pt x="0" y="126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5" y="128"/>
                    <a:pt x="113" y="130"/>
                  </a:cubicBezTo>
                  <a:cubicBezTo>
                    <a:pt x="101" y="138"/>
                    <a:pt x="86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6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453D35D-FED5-4A3B-B5CD-0A4BB93F1176}"/>
                </a:ext>
              </a:extLst>
            </p:cNvPr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3422651" y="2684463"/>
              <a:ext cx="26988" cy="49213"/>
            </a:xfrm>
            <a:custGeom>
              <a:avLst/>
              <a:gdLst>
                <a:gd name="T0" fmla="*/ 63 w 102"/>
                <a:gd name="T1" fmla="*/ 7 h 166"/>
                <a:gd name="T2" fmla="*/ 54 w 102"/>
                <a:gd name="T3" fmla="*/ 0 h 166"/>
                <a:gd name="T4" fmla="*/ 4 w 102"/>
                <a:gd name="T5" fmla="*/ 16 h 166"/>
                <a:gd name="T6" fmla="*/ 0 w 102"/>
                <a:gd name="T7" fmla="*/ 16 h 166"/>
                <a:gd name="T8" fmla="*/ 0 w 102"/>
                <a:gd name="T9" fmla="*/ 27 h 166"/>
                <a:gd name="T10" fmla="*/ 4 w 102"/>
                <a:gd name="T11" fmla="*/ 27 h 166"/>
                <a:gd name="T12" fmla="*/ 40 w 102"/>
                <a:gd name="T13" fmla="*/ 20 h 166"/>
                <a:gd name="T14" fmla="*/ 40 w 102"/>
                <a:gd name="T15" fmla="*/ 144 h 166"/>
                <a:gd name="T16" fmla="*/ 14 w 102"/>
                <a:gd name="T17" fmla="*/ 155 h 166"/>
                <a:gd name="T18" fmla="*/ 2 w 102"/>
                <a:gd name="T19" fmla="*/ 155 h 166"/>
                <a:gd name="T20" fmla="*/ 2 w 102"/>
                <a:gd name="T21" fmla="*/ 166 h 166"/>
                <a:gd name="T22" fmla="*/ 52 w 102"/>
                <a:gd name="T23" fmla="*/ 165 h 166"/>
                <a:gd name="T24" fmla="*/ 102 w 102"/>
                <a:gd name="T25" fmla="*/ 166 h 166"/>
                <a:gd name="T26" fmla="*/ 102 w 102"/>
                <a:gd name="T27" fmla="*/ 155 h 166"/>
                <a:gd name="T28" fmla="*/ 90 w 102"/>
                <a:gd name="T29" fmla="*/ 155 h 166"/>
                <a:gd name="T30" fmla="*/ 63 w 102"/>
                <a:gd name="T31" fmla="*/ 144 h 166"/>
                <a:gd name="T32" fmla="*/ 63 w 102"/>
                <a:gd name="T33" fmla="*/ 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6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7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7"/>
                  </a:lnTo>
                  <a:lnTo>
                    <a:pt x="4" y="27"/>
                  </a:lnTo>
                  <a:cubicBezTo>
                    <a:pt x="10" y="27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5"/>
                    <a:pt x="14" y="155"/>
                  </a:cubicBezTo>
                  <a:lnTo>
                    <a:pt x="2" y="155"/>
                  </a:lnTo>
                  <a:lnTo>
                    <a:pt x="2" y="166"/>
                  </a:lnTo>
                  <a:cubicBezTo>
                    <a:pt x="15" y="165"/>
                    <a:pt x="37" y="165"/>
                    <a:pt x="52" y="165"/>
                  </a:cubicBezTo>
                  <a:cubicBezTo>
                    <a:pt x="66" y="165"/>
                    <a:pt x="88" y="165"/>
                    <a:pt x="102" y="166"/>
                  </a:cubicBezTo>
                  <a:lnTo>
                    <a:pt x="102" y="155"/>
                  </a:lnTo>
                  <a:lnTo>
                    <a:pt x="90" y="155"/>
                  </a:lnTo>
                  <a:cubicBezTo>
                    <a:pt x="63" y="155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46C7C450-396A-4985-A2D9-985EABA86CBB}"/>
                </a:ext>
              </a:extLst>
            </p:cNvPr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3527426" y="2587625"/>
              <a:ext cx="80963" cy="85725"/>
            </a:xfrm>
            <a:custGeom>
              <a:avLst/>
              <a:gdLst>
                <a:gd name="T0" fmla="*/ 295 w 305"/>
                <a:gd name="T1" fmla="*/ 21 h 289"/>
                <a:gd name="T2" fmla="*/ 305 w 305"/>
                <a:gd name="T3" fmla="*/ 10 h 289"/>
                <a:gd name="T4" fmla="*/ 295 w 305"/>
                <a:gd name="T5" fmla="*/ 0 h 289"/>
                <a:gd name="T6" fmla="*/ 286 w 305"/>
                <a:gd name="T7" fmla="*/ 3 h 289"/>
                <a:gd name="T8" fmla="*/ 10 w 305"/>
                <a:gd name="T9" fmla="*/ 134 h 289"/>
                <a:gd name="T10" fmla="*/ 0 w 305"/>
                <a:gd name="T11" fmla="*/ 145 h 289"/>
                <a:gd name="T12" fmla="*/ 10 w 305"/>
                <a:gd name="T13" fmla="*/ 156 h 289"/>
                <a:gd name="T14" fmla="*/ 286 w 305"/>
                <a:gd name="T15" fmla="*/ 286 h 289"/>
                <a:gd name="T16" fmla="*/ 295 w 305"/>
                <a:gd name="T17" fmla="*/ 289 h 289"/>
                <a:gd name="T18" fmla="*/ 305 w 305"/>
                <a:gd name="T19" fmla="*/ 279 h 289"/>
                <a:gd name="T20" fmla="*/ 295 w 305"/>
                <a:gd name="T21" fmla="*/ 268 h 289"/>
                <a:gd name="T22" fmla="*/ 34 w 305"/>
                <a:gd name="T23" fmla="*/ 145 h 289"/>
                <a:gd name="T24" fmla="*/ 295 w 305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5" y="21"/>
                  </a:moveTo>
                  <a:cubicBezTo>
                    <a:pt x="301" y="18"/>
                    <a:pt x="305" y="15"/>
                    <a:pt x="305" y="10"/>
                  </a:cubicBezTo>
                  <a:cubicBezTo>
                    <a:pt x="305" y="4"/>
                    <a:pt x="300" y="0"/>
                    <a:pt x="295" y="0"/>
                  </a:cubicBezTo>
                  <a:cubicBezTo>
                    <a:pt x="293" y="0"/>
                    <a:pt x="292" y="0"/>
                    <a:pt x="286" y="3"/>
                  </a:cubicBezTo>
                  <a:lnTo>
                    <a:pt x="10" y="134"/>
                  </a:lnTo>
                  <a:cubicBezTo>
                    <a:pt x="4" y="136"/>
                    <a:pt x="0" y="139"/>
                    <a:pt x="0" y="145"/>
                  </a:cubicBezTo>
                  <a:cubicBezTo>
                    <a:pt x="0" y="151"/>
                    <a:pt x="4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4"/>
                    <a:pt x="301" y="271"/>
                    <a:pt x="295" y="268"/>
                  </a:cubicBezTo>
                  <a:lnTo>
                    <a:pt x="34" y="145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65301F38-A02B-4D9C-BE23-955085F2D615}"/>
                </a:ext>
              </a:extLst>
            </p:cNvPr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3629026" y="2587625"/>
              <a:ext cx="80963" cy="8572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4 h 289"/>
                <a:gd name="T10" fmla="*/ 0 w 304"/>
                <a:gd name="T11" fmla="*/ 145 h 289"/>
                <a:gd name="T12" fmla="*/ 9 w 304"/>
                <a:gd name="T13" fmla="*/ 156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5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4"/>
                  </a:lnTo>
                  <a:cubicBezTo>
                    <a:pt x="4" y="136"/>
                    <a:pt x="0" y="139"/>
                    <a:pt x="0" y="145"/>
                  </a:cubicBezTo>
                  <a:cubicBezTo>
                    <a:pt x="0" y="151"/>
                    <a:pt x="4" y="153"/>
                    <a:pt x="9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5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F806C82-F965-465E-8D1E-F68A3089DC1F}"/>
                </a:ext>
              </a:extLst>
            </p:cNvPr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3762376" y="2563813"/>
              <a:ext cx="28575" cy="104775"/>
            </a:xfrm>
            <a:custGeom>
              <a:avLst/>
              <a:gdLst>
                <a:gd name="T0" fmla="*/ 107 w 107"/>
                <a:gd name="T1" fmla="*/ 5 h 352"/>
                <a:gd name="T2" fmla="*/ 100 w 107"/>
                <a:gd name="T3" fmla="*/ 0 h 352"/>
                <a:gd name="T4" fmla="*/ 40 w 107"/>
                <a:gd name="T5" fmla="*/ 5 h 352"/>
                <a:gd name="T6" fmla="*/ 30 w 107"/>
                <a:gd name="T7" fmla="*/ 15 h 352"/>
                <a:gd name="T8" fmla="*/ 43 w 107"/>
                <a:gd name="T9" fmla="*/ 21 h 352"/>
                <a:gd name="T10" fmla="*/ 67 w 107"/>
                <a:gd name="T11" fmla="*/ 29 h 352"/>
                <a:gd name="T12" fmla="*/ 66 w 107"/>
                <a:gd name="T13" fmla="*/ 39 h 352"/>
                <a:gd name="T14" fmla="*/ 3 w 107"/>
                <a:gd name="T15" fmla="*/ 289 h 352"/>
                <a:gd name="T16" fmla="*/ 0 w 107"/>
                <a:gd name="T17" fmla="*/ 306 h 352"/>
                <a:gd name="T18" fmla="*/ 46 w 107"/>
                <a:gd name="T19" fmla="*/ 352 h 352"/>
                <a:gd name="T20" fmla="*/ 83 w 107"/>
                <a:gd name="T21" fmla="*/ 324 h 352"/>
                <a:gd name="T22" fmla="*/ 98 w 107"/>
                <a:gd name="T23" fmla="*/ 275 h 352"/>
                <a:gd name="T24" fmla="*/ 92 w 107"/>
                <a:gd name="T25" fmla="*/ 270 h 352"/>
                <a:gd name="T26" fmla="*/ 85 w 107"/>
                <a:gd name="T27" fmla="*/ 279 h 352"/>
                <a:gd name="T28" fmla="*/ 47 w 107"/>
                <a:gd name="T29" fmla="*/ 341 h 352"/>
                <a:gd name="T30" fmla="*/ 32 w 107"/>
                <a:gd name="T31" fmla="*/ 318 h 352"/>
                <a:gd name="T32" fmla="*/ 35 w 107"/>
                <a:gd name="T33" fmla="*/ 294 h 352"/>
                <a:gd name="T34" fmla="*/ 107 w 107"/>
                <a:gd name="T35" fmla="*/ 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352">
                  <a:moveTo>
                    <a:pt x="107" y="5"/>
                  </a:moveTo>
                  <a:cubicBezTo>
                    <a:pt x="107" y="5"/>
                    <a:pt x="107" y="0"/>
                    <a:pt x="100" y="0"/>
                  </a:cubicBezTo>
                  <a:cubicBezTo>
                    <a:pt x="89" y="0"/>
                    <a:pt x="53" y="4"/>
                    <a:pt x="40" y="5"/>
                  </a:cubicBezTo>
                  <a:cubicBezTo>
                    <a:pt x="36" y="5"/>
                    <a:pt x="30" y="6"/>
                    <a:pt x="30" y="15"/>
                  </a:cubicBezTo>
                  <a:cubicBezTo>
                    <a:pt x="30" y="21"/>
                    <a:pt x="35" y="21"/>
                    <a:pt x="43" y="21"/>
                  </a:cubicBezTo>
                  <a:cubicBezTo>
                    <a:pt x="67" y="21"/>
                    <a:pt x="67" y="25"/>
                    <a:pt x="67" y="29"/>
                  </a:cubicBezTo>
                  <a:lnTo>
                    <a:pt x="66" y="39"/>
                  </a:lnTo>
                  <a:lnTo>
                    <a:pt x="3" y="289"/>
                  </a:lnTo>
                  <a:cubicBezTo>
                    <a:pt x="1" y="294"/>
                    <a:pt x="0" y="298"/>
                    <a:pt x="0" y="306"/>
                  </a:cubicBezTo>
                  <a:cubicBezTo>
                    <a:pt x="0" y="334"/>
                    <a:pt x="22" y="352"/>
                    <a:pt x="46" y="352"/>
                  </a:cubicBezTo>
                  <a:cubicBezTo>
                    <a:pt x="62" y="352"/>
                    <a:pt x="74" y="342"/>
                    <a:pt x="83" y="324"/>
                  </a:cubicBezTo>
                  <a:cubicBezTo>
                    <a:pt x="92" y="305"/>
                    <a:pt x="98" y="276"/>
                    <a:pt x="98" y="275"/>
                  </a:cubicBezTo>
                  <a:cubicBezTo>
                    <a:pt x="98" y="270"/>
                    <a:pt x="93" y="270"/>
                    <a:pt x="92" y="270"/>
                  </a:cubicBezTo>
                  <a:cubicBezTo>
                    <a:pt x="87" y="270"/>
                    <a:pt x="86" y="272"/>
                    <a:pt x="85" y="279"/>
                  </a:cubicBezTo>
                  <a:cubicBezTo>
                    <a:pt x="76" y="311"/>
                    <a:pt x="67" y="341"/>
                    <a:pt x="47" y="341"/>
                  </a:cubicBezTo>
                  <a:cubicBezTo>
                    <a:pt x="32" y="341"/>
                    <a:pt x="32" y="325"/>
                    <a:pt x="32" y="318"/>
                  </a:cubicBezTo>
                  <a:cubicBezTo>
                    <a:pt x="32" y="306"/>
                    <a:pt x="33" y="303"/>
                    <a:pt x="35" y="294"/>
                  </a:cubicBezTo>
                  <a:lnTo>
                    <a:pt x="107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12493C7-3F0D-473B-BC4F-D704A40E6445}"/>
                </a:ext>
              </a:extLst>
            </p:cNvPr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3844926" y="2587625"/>
              <a:ext cx="80963" cy="85725"/>
            </a:xfrm>
            <a:custGeom>
              <a:avLst/>
              <a:gdLst>
                <a:gd name="T0" fmla="*/ 295 w 305"/>
                <a:gd name="T1" fmla="*/ 21 h 289"/>
                <a:gd name="T2" fmla="*/ 305 w 305"/>
                <a:gd name="T3" fmla="*/ 10 h 289"/>
                <a:gd name="T4" fmla="*/ 295 w 305"/>
                <a:gd name="T5" fmla="*/ 0 h 289"/>
                <a:gd name="T6" fmla="*/ 286 w 305"/>
                <a:gd name="T7" fmla="*/ 3 h 289"/>
                <a:gd name="T8" fmla="*/ 10 w 305"/>
                <a:gd name="T9" fmla="*/ 134 h 289"/>
                <a:gd name="T10" fmla="*/ 0 w 305"/>
                <a:gd name="T11" fmla="*/ 145 h 289"/>
                <a:gd name="T12" fmla="*/ 10 w 305"/>
                <a:gd name="T13" fmla="*/ 156 h 289"/>
                <a:gd name="T14" fmla="*/ 286 w 305"/>
                <a:gd name="T15" fmla="*/ 286 h 289"/>
                <a:gd name="T16" fmla="*/ 295 w 305"/>
                <a:gd name="T17" fmla="*/ 289 h 289"/>
                <a:gd name="T18" fmla="*/ 305 w 305"/>
                <a:gd name="T19" fmla="*/ 279 h 289"/>
                <a:gd name="T20" fmla="*/ 295 w 305"/>
                <a:gd name="T21" fmla="*/ 268 h 289"/>
                <a:gd name="T22" fmla="*/ 34 w 305"/>
                <a:gd name="T23" fmla="*/ 145 h 289"/>
                <a:gd name="T24" fmla="*/ 295 w 305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5" y="21"/>
                  </a:moveTo>
                  <a:cubicBezTo>
                    <a:pt x="301" y="18"/>
                    <a:pt x="305" y="15"/>
                    <a:pt x="305" y="10"/>
                  </a:cubicBezTo>
                  <a:cubicBezTo>
                    <a:pt x="305" y="4"/>
                    <a:pt x="300" y="0"/>
                    <a:pt x="295" y="0"/>
                  </a:cubicBezTo>
                  <a:cubicBezTo>
                    <a:pt x="293" y="0"/>
                    <a:pt x="292" y="0"/>
                    <a:pt x="286" y="3"/>
                  </a:cubicBezTo>
                  <a:lnTo>
                    <a:pt x="10" y="134"/>
                  </a:lnTo>
                  <a:cubicBezTo>
                    <a:pt x="4" y="136"/>
                    <a:pt x="0" y="139"/>
                    <a:pt x="0" y="145"/>
                  </a:cubicBezTo>
                  <a:cubicBezTo>
                    <a:pt x="0" y="151"/>
                    <a:pt x="4" y="153"/>
                    <a:pt x="10" y="156"/>
                  </a:cubicBezTo>
                  <a:lnTo>
                    <a:pt x="286" y="286"/>
                  </a:lnTo>
                  <a:cubicBezTo>
                    <a:pt x="292" y="289"/>
                    <a:pt x="293" y="289"/>
                    <a:pt x="295" y="289"/>
                  </a:cubicBezTo>
                  <a:cubicBezTo>
                    <a:pt x="300" y="289"/>
                    <a:pt x="305" y="285"/>
                    <a:pt x="305" y="279"/>
                  </a:cubicBezTo>
                  <a:cubicBezTo>
                    <a:pt x="305" y="274"/>
                    <a:pt x="301" y="271"/>
                    <a:pt x="295" y="268"/>
                  </a:cubicBezTo>
                  <a:lnTo>
                    <a:pt x="34" y="145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5585D16-4E6A-4CA0-877F-1457ADF539AC}"/>
                </a:ext>
              </a:extLst>
            </p:cNvPr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3948113" y="2587625"/>
              <a:ext cx="79375" cy="85725"/>
            </a:xfrm>
            <a:custGeom>
              <a:avLst/>
              <a:gdLst>
                <a:gd name="T0" fmla="*/ 295 w 304"/>
                <a:gd name="T1" fmla="*/ 21 h 289"/>
                <a:gd name="T2" fmla="*/ 304 w 304"/>
                <a:gd name="T3" fmla="*/ 10 h 289"/>
                <a:gd name="T4" fmla="*/ 294 w 304"/>
                <a:gd name="T5" fmla="*/ 0 h 289"/>
                <a:gd name="T6" fmla="*/ 285 w 304"/>
                <a:gd name="T7" fmla="*/ 3 h 289"/>
                <a:gd name="T8" fmla="*/ 9 w 304"/>
                <a:gd name="T9" fmla="*/ 134 h 289"/>
                <a:gd name="T10" fmla="*/ 0 w 304"/>
                <a:gd name="T11" fmla="*/ 145 h 289"/>
                <a:gd name="T12" fmla="*/ 9 w 304"/>
                <a:gd name="T13" fmla="*/ 156 h 289"/>
                <a:gd name="T14" fmla="*/ 285 w 304"/>
                <a:gd name="T15" fmla="*/ 286 h 289"/>
                <a:gd name="T16" fmla="*/ 294 w 304"/>
                <a:gd name="T17" fmla="*/ 289 h 289"/>
                <a:gd name="T18" fmla="*/ 304 w 304"/>
                <a:gd name="T19" fmla="*/ 279 h 289"/>
                <a:gd name="T20" fmla="*/ 295 w 304"/>
                <a:gd name="T21" fmla="*/ 268 h 289"/>
                <a:gd name="T22" fmla="*/ 33 w 304"/>
                <a:gd name="T23" fmla="*/ 145 h 289"/>
                <a:gd name="T24" fmla="*/ 295 w 304"/>
                <a:gd name="T25" fmla="*/ 2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89">
                  <a:moveTo>
                    <a:pt x="295" y="21"/>
                  </a:moveTo>
                  <a:cubicBezTo>
                    <a:pt x="301" y="18"/>
                    <a:pt x="304" y="15"/>
                    <a:pt x="304" y="10"/>
                  </a:cubicBezTo>
                  <a:cubicBezTo>
                    <a:pt x="304" y="4"/>
                    <a:pt x="300" y="0"/>
                    <a:pt x="294" y="0"/>
                  </a:cubicBezTo>
                  <a:cubicBezTo>
                    <a:pt x="293" y="0"/>
                    <a:pt x="292" y="0"/>
                    <a:pt x="285" y="3"/>
                  </a:cubicBezTo>
                  <a:lnTo>
                    <a:pt x="9" y="134"/>
                  </a:lnTo>
                  <a:cubicBezTo>
                    <a:pt x="4" y="136"/>
                    <a:pt x="0" y="139"/>
                    <a:pt x="0" y="145"/>
                  </a:cubicBezTo>
                  <a:cubicBezTo>
                    <a:pt x="0" y="151"/>
                    <a:pt x="4" y="153"/>
                    <a:pt x="9" y="156"/>
                  </a:cubicBezTo>
                  <a:lnTo>
                    <a:pt x="285" y="286"/>
                  </a:lnTo>
                  <a:cubicBezTo>
                    <a:pt x="292" y="289"/>
                    <a:pt x="293" y="289"/>
                    <a:pt x="294" y="289"/>
                  </a:cubicBezTo>
                  <a:cubicBezTo>
                    <a:pt x="300" y="289"/>
                    <a:pt x="304" y="285"/>
                    <a:pt x="304" y="279"/>
                  </a:cubicBezTo>
                  <a:cubicBezTo>
                    <a:pt x="304" y="274"/>
                    <a:pt x="301" y="271"/>
                    <a:pt x="295" y="268"/>
                  </a:cubicBezTo>
                  <a:lnTo>
                    <a:pt x="33" y="145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FB99053-425C-4D03-B9F0-BB5D99BB087D}"/>
                </a:ext>
              </a:extLst>
            </p:cNvPr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4121151" y="2540000"/>
              <a:ext cx="33338" cy="682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6 w 127"/>
                <a:gd name="T13" fmla="*/ 220 h 232"/>
                <a:gd name="T14" fmla="*/ 2 w 127"/>
                <a:gd name="T15" fmla="*/ 220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20 h 232"/>
                <a:gd name="T24" fmla="*/ 113 w 127"/>
                <a:gd name="T25" fmla="*/ 220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20"/>
                    <a:pt x="16" y="220"/>
                  </a:cubicBezTo>
                  <a:lnTo>
                    <a:pt x="2" y="220"/>
                  </a:lnTo>
                  <a:lnTo>
                    <a:pt x="2" y="232"/>
                  </a:lnTo>
                  <a:cubicBezTo>
                    <a:pt x="9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20"/>
                  </a:lnTo>
                  <a:lnTo>
                    <a:pt x="113" y="220"/>
                  </a:lnTo>
                  <a:cubicBezTo>
                    <a:pt x="79" y="220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90EDDCC5-FD11-42DE-A23D-06698F589E1B}"/>
                </a:ext>
              </a:extLst>
            </p:cNvPr>
            <p:cNvSpPr>
              <a:spLocks noChangeArrowheads="1"/>
            </p:cNvSpPr>
            <p:nvPr>
              <p:custDataLst>
                <p:tags r:id="rId139"/>
              </p:custDataLst>
            </p:nvPr>
          </p:nvSpPr>
          <p:spPr bwMode="auto">
            <a:xfrm>
              <a:off x="4090988" y="2627313"/>
              <a:ext cx="93663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D507C69-6228-4245-9340-CD4833AA11C1}"/>
                </a:ext>
              </a:extLst>
            </p:cNvPr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4097338" y="2673350"/>
              <a:ext cx="31750" cy="46038"/>
            </a:xfrm>
            <a:custGeom>
              <a:avLst/>
              <a:gdLst>
                <a:gd name="T0" fmla="*/ 98 w 124"/>
                <a:gd name="T1" fmla="*/ 72 h 154"/>
                <a:gd name="T2" fmla="*/ 109 w 124"/>
                <a:gd name="T3" fmla="*/ 66 h 154"/>
                <a:gd name="T4" fmla="*/ 98 w 124"/>
                <a:gd name="T5" fmla="*/ 60 h 154"/>
                <a:gd name="T6" fmla="*/ 35 w 124"/>
                <a:gd name="T7" fmla="*/ 60 h 154"/>
                <a:gd name="T8" fmla="*/ 99 w 124"/>
                <a:gd name="T9" fmla="*/ 13 h 154"/>
                <a:gd name="T10" fmla="*/ 112 w 124"/>
                <a:gd name="T11" fmla="*/ 13 h 154"/>
                <a:gd name="T12" fmla="*/ 124 w 124"/>
                <a:gd name="T13" fmla="*/ 6 h 154"/>
                <a:gd name="T14" fmla="*/ 113 w 124"/>
                <a:gd name="T15" fmla="*/ 0 h 154"/>
                <a:gd name="T16" fmla="*/ 98 w 124"/>
                <a:gd name="T17" fmla="*/ 0 h 154"/>
                <a:gd name="T18" fmla="*/ 0 w 124"/>
                <a:gd name="T19" fmla="*/ 86 h 154"/>
                <a:gd name="T20" fmla="*/ 71 w 124"/>
                <a:gd name="T21" fmla="*/ 154 h 154"/>
                <a:gd name="T22" fmla="*/ 115 w 124"/>
                <a:gd name="T23" fmla="*/ 142 h 154"/>
                <a:gd name="T24" fmla="*/ 122 w 124"/>
                <a:gd name="T25" fmla="*/ 135 h 154"/>
                <a:gd name="T26" fmla="*/ 117 w 124"/>
                <a:gd name="T27" fmla="*/ 128 h 154"/>
                <a:gd name="T28" fmla="*/ 113 w 124"/>
                <a:gd name="T29" fmla="*/ 130 h 154"/>
                <a:gd name="T30" fmla="*/ 72 w 124"/>
                <a:gd name="T31" fmla="*/ 144 h 154"/>
                <a:gd name="T32" fmla="*/ 29 w 124"/>
                <a:gd name="T33" fmla="*/ 97 h 154"/>
                <a:gd name="T34" fmla="*/ 32 w 124"/>
                <a:gd name="T35" fmla="*/ 72 h 154"/>
                <a:gd name="T36" fmla="*/ 98 w 124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154">
                  <a:moveTo>
                    <a:pt x="98" y="72"/>
                  </a:moveTo>
                  <a:cubicBezTo>
                    <a:pt x="103" y="72"/>
                    <a:pt x="109" y="72"/>
                    <a:pt x="109" y="66"/>
                  </a:cubicBezTo>
                  <a:cubicBezTo>
                    <a:pt x="109" y="60"/>
                    <a:pt x="104" y="60"/>
                    <a:pt x="98" y="60"/>
                  </a:cubicBezTo>
                  <a:lnTo>
                    <a:pt x="35" y="60"/>
                  </a:lnTo>
                  <a:cubicBezTo>
                    <a:pt x="46" y="28"/>
                    <a:pt x="68" y="13"/>
                    <a:pt x="99" y="13"/>
                  </a:cubicBezTo>
                  <a:lnTo>
                    <a:pt x="112" y="13"/>
                  </a:lnTo>
                  <a:cubicBezTo>
                    <a:pt x="118" y="13"/>
                    <a:pt x="124" y="13"/>
                    <a:pt x="124" y="6"/>
                  </a:cubicBezTo>
                  <a:cubicBezTo>
                    <a:pt x="124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2"/>
                    <a:pt x="0" y="86"/>
                  </a:cubicBezTo>
                  <a:cubicBezTo>
                    <a:pt x="0" y="126"/>
                    <a:pt x="31" y="154"/>
                    <a:pt x="71" y="154"/>
                  </a:cubicBezTo>
                  <a:cubicBezTo>
                    <a:pt x="82" y="154"/>
                    <a:pt x="96" y="152"/>
                    <a:pt x="115" y="142"/>
                  </a:cubicBezTo>
                  <a:cubicBezTo>
                    <a:pt x="122" y="138"/>
                    <a:pt x="122" y="137"/>
                    <a:pt x="122" y="135"/>
                  </a:cubicBezTo>
                  <a:cubicBezTo>
                    <a:pt x="122" y="134"/>
                    <a:pt x="122" y="128"/>
                    <a:pt x="117" y="128"/>
                  </a:cubicBezTo>
                  <a:cubicBezTo>
                    <a:pt x="116" y="128"/>
                    <a:pt x="115" y="128"/>
                    <a:pt x="113" y="130"/>
                  </a:cubicBezTo>
                  <a:cubicBezTo>
                    <a:pt x="101" y="138"/>
                    <a:pt x="86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6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7C16A4B6-0F7E-4E17-BB0F-40024A832FBE}"/>
                </a:ext>
              </a:extLst>
            </p:cNvPr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4140201" y="2684463"/>
              <a:ext cx="31750" cy="49213"/>
            </a:xfrm>
            <a:custGeom>
              <a:avLst/>
              <a:gdLst>
                <a:gd name="T0" fmla="*/ 123 w 123"/>
                <a:gd name="T1" fmla="*/ 118 h 166"/>
                <a:gd name="T2" fmla="*/ 113 w 123"/>
                <a:gd name="T3" fmla="*/ 118 h 166"/>
                <a:gd name="T4" fmla="*/ 106 w 123"/>
                <a:gd name="T5" fmla="*/ 140 h 166"/>
                <a:gd name="T6" fmla="*/ 79 w 123"/>
                <a:gd name="T7" fmla="*/ 142 h 166"/>
                <a:gd name="T8" fmla="*/ 30 w 123"/>
                <a:gd name="T9" fmla="*/ 142 h 166"/>
                <a:gd name="T10" fmla="*/ 80 w 123"/>
                <a:gd name="T11" fmla="*/ 106 h 166"/>
                <a:gd name="T12" fmla="*/ 123 w 123"/>
                <a:gd name="T13" fmla="*/ 49 h 166"/>
                <a:gd name="T14" fmla="*/ 58 w 123"/>
                <a:gd name="T15" fmla="*/ 0 h 166"/>
                <a:gd name="T16" fmla="*/ 0 w 123"/>
                <a:gd name="T17" fmla="*/ 44 h 166"/>
                <a:gd name="T18" fmla="*/ 14 w 123"/>
                <a:gd name="T19" fmla="*/ 59 h 166"/>
                <a:gd name="T20" fmla="*/ 29 w 123"/>
                <a:gd name="T21" fmla="*/ 44 h 166"/>
                <a:gd name="T22" fmla="*/ 14 w 123"/>
                <a:gd name="T23" fmla="*/ 29 h 166"/>
                <a:gd name="T24" fmla="*/ 52 w 123"/>
                <a:gd name="T25" fmla="*/ 11 h 166"/>
                <a:gd name="T26" fmla="*/ 97 w 123"/>
                <a:gd name="T27" fmla="*/ 50 h 166"/>
                <a:gd name="T28" fmla="*/ 63 w 123"/>
                <a:gd name="T29" fmla="*/ 103 h 166"/>
                <a:gd name="T30" fmla="*/ 2 w 123"/>
                <a:gd name="T31" fmla="*/ 154 h 166"/>
                <a:gd name="T32" fmla="*/ 0 w 123"/>
                <a:gd name="T33" fmla="*/ 158 h 166"/>
                <a:gd name="T34" fmla="*/ 0 w 123"/>
                <a:gd name="T35" fmla="*/ 166 h 166"/>
                <a:gd name="T36" fmla="*/ 115 w 123"/>
                <a:gd name="T37" fmla="*/ 166 h 166"/>
                <a:gd name="T38" fmla="*/ 123 w 123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166">
                  <a:moveTo>
                    <a:pt x="123" y="118"/>
                  </a:moveTo>
                  <a:lnTo>
                    <a:pt x="113" y="118"/>
                  </a:lnTo>
                  <a:cubicBezTo>
                    <a:pt x="112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79" y="142"/>
                  </a:cubicBezTo>
                  <a:lnTo>
                    <a:pt x="30" y="142"/>
                  </a:lnTo>
                  <a:cubicBezTo>
                    <a:pt x="47" y="129"/>
                    <a:pt x="65" y="116"/>
                    <a:pt x="80" y="106"/>
                  </a:cubicBezTo>
                  <a:cubicBezTo>
                    <a:pt x="102" y="90"/>
                    <a:pt x="123" y="76"/>
                    <a:pt x="123" y="49"/>
                  </a:cubicBezTo>
                  <a:cubicBezTo>
                    <a:pt x="123" y="18"/>
                    <a:pt x="93" y="0"/>
                    <a:pt x="58" y="0"/>
                  </a:cubicBezTo>
                  <a:cubicBezTo>
                    <a:pt x="24" y="0"/>
                    <a:pt x="0" y="19"/>
                    <a:pt x="0" y="44"/>
                  </a:cubicBezTo>
                  <a:cubicBezTo>
                    <a:pt x="0" y="57"/>
                    <a:pt x="10" y="59"/>
                    <a:pt x="14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2" y="30"/>
                    <a:pt x="14" y="29"/>
                  </a:cubicBezTo>
                  <a:cubicBezTo>
                    <a:pt x="21" y="18"/>
                    <a:pt x="36" y="11"/>
                    <a:pt x="52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1"/>
                    <a:pt x="82" y="86"/>
                    <a:pt x="63" y="103"/>
                  </a:cubicBezTo>
                  <a:lnTo>
                    <a:pt x="2" y="154"/>
                  </a:lnTo>
                  <a:cubicBezTo>
                    <a:pt x="0" y="156"/>
                    <a:pt x="0" y="156"/>
                    <a:pt x="0" y="158"/>
                  </a:cubicBezTo>
                  <a:lnTo>
                    <a:pt x="0" y="166"/>
                  </a:lnTo>
                  <a:lnTo>
                    <a:pt x="115" y="166"/>
                  </a:lnTo>
                  <a:lnTo>
                    <a:pt x="123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2" name="Group 341" descr="\documentclass{article}&#10;\usepackage{amsmath}&#10;\pagestyle{empty}&#10;\begin{document}&#10;&#10;$F_{1}=\frac{8 \pi}{3} \epsilon_{1}^{2} \epsilon_{2}^{2} e^{-2 a \epsilon_{2}} \left\lbrack \cos{(\theta + (\omega_{2}-\omega_{1})t)}+\cos{(\theta + (\omega_{2}+\omega_{1})t)} \right\rbrack + \mathcal{O} \left\lbrack \left( \frac{\epsilon_{2}}{\epsilon_{1}} \right)^{2} \right\rbrack$&#10;&#10;&#10;\end{document}" title="IguanaTex Vector Display">
            <a:extLst>
              <a:ext uri="{FF2B5EF4-FFF2-40B4-BE49-F238E27FC236}">
                <a16:creationId xmlns:a16="http://schemas.microsoft.com/office/drawing/2014/main" id="{95C55916-215C-44D3-950E-5A9E4ED4AFE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692319" y="2111881"/>
            <a:ext cx="6889510" cy="541579"/>
            <a:chOff x="2540000" y="2540000"/>
            <a:chExt cx="4200525" cy="330200"/>
          </a:xfrm>
        </p:grpSpPr>
        <p:sp>
          <p:nvSpPr>
            <p:cNvPr id="55" name="Freeform 33">
              <a:extLst>
                <a:ext uri="{FF2B5EF4-FFF2-40B4-BE49-F238E27FC236}">
                  <a16:creationId xmlns:a16="http://schemas.microsoft.com/office/drawing/2014/main" id="{8E196D3A-311D-462D-AF6F-A54A5685D550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2540000" y="2646363"/>
              <a:ext cx="92075" cy="93663"/>
            </a:xfrm>
            <a:custGeom>
              <a:avLst/>
              <a:gdLst>
                <a:gd name="T0" fmla="*/ 132 w 355"/>
                <a:gd name="T1" fmla="*/ 177 h 339"/>
                <a:gd name="T2" fmla="*/ 180 w 355"/>
                <a:gd name="T3" fmla="*/ 177 h 339"/>
                <a:gd name="T4" fmla="*/ 222 w 355"/>
                <a:gd name="T5" fmla="*/ 200 h 339"/>
                <a:gd name="T6" fmla="*/ 218 w 355"/>
                <a:gd name="T7" fmla="*/ 224 h 339"/>
                <a:gd name="T8" fmla="*/ 217 w 355"/>
                <a:gd name="T9" fmla="*/ 230 h 339"/>
                <a:gd name="T10" fmla="*/ 223 w 355"/>
                <a:gd name="T11" fmla="*/ 236 h 339"/>
                <a:gd name="T12" fmla="*/ 230 w 355"/>
                <a:gd name="T13" fmla="*/ 225 h 339"/>
                <a:gd name="T14" fmla="*/ 258 w 355"/>
                <a:gd name="T15" fmla="*/ 117 h 339"/>
                <a:gd name="T16" fmla="*/ 259 w 355"/>
                <a:gd name="T17" fmla="*/ 109 h 339"/>
                <a:gd name="T18" fmla="*/ 253 w 355"/>
                <a:gd name="T19" fmla="*/ 103 h 339"/>
                <a:gd name="T20" fmla="*/ 246 w 355"/>
                <a:gd name="T21" fmla="*/ 114 h 339"/>
                <a:gd name="T22" fmla="*/ 181 w 355"/>
                <a:gd name="T23" fmla="*/ 162 h 339"/>
                <a:gd name="T24" fmla="*/ 136 w 355"/>
                <a:gd name="T25" fmla="*/ 162 h 339"/>
                <a:gd name="T26" fmla="*/ 168 w 355"/>
                <a:gd name="T27" fmla="*/ 35 h 339"/>
                <a:gd name="T28" fmla="*/ 195 w 355"/>
                <a:gd name="T29" fmla="*/ 16 h 339"/>
                <a:gd name="T30" fmla="*/ 261 w 355"/>
                <a:gd name="T31" fmla="*/ 16 h 339"/>
                <a:gd name="T32" fmla="*/ 333 w 355"/>
                <a:gd name="T33" fmla="*/ 71 h 339"/>
                <a:gd name="T34" fmla="*/ 332 w 355"/>
                <a:gd name="T35" fmla="*/ 97 h 339"/>
                <a:gd name="T36" fmla="*/ 331 w 355"/>
                <a:gd name="T37" fmla="*/ 106 h 339"/>
                <a:gd name="T38" fmla="*/ 337 w 355"/>
                <a:gd name="T39" fmla="*/ 112 h 339"/>
                <a:gd name="T40" fmla="*/ 344 w 355"/>
                <a:gd name="T41" fmla="*/ 100 h 339"/>
                <a:gd name="T42" fmla="*/ 354 w 355"/>
                <a:gd name="T43" fmla="*/ 14 h 339"/>
                <a:gd name="T44" fmla="*/ 340 w 355"/>
                <a:gd name="T45" fmla="*/ 0 h 339"/>
                <a:gd name="T46" fmla="*/ 96 w 355"/>
                <a:gd name="T47" fmla="*/ 0 h 339"/>
                <a:gd name="T48" fmla="*/ 81 w 355"/>
                <a:gd name="T49" fmla="*/ 10 h 339"/>
                <a:gd name="T50" fmla="*/ 95 w 355"/>
                <a:gd name="T51" fmla="*/ 16 h 339"/>
                <a:gd name="T52" fmla="*/ 128 w 355"/>
                <a:gd name="T53" fmla="*/ 25 h 339"/>
                <a:gd name="T54" fmla="*/ 125 w 355"/>
                <a:gd name="T55" fmla="*/ 37 h 339"/>
                <a:gd name="T56" fmla="*/ 59 w 355"/>
                <a:gd name="T57" fmla="*/ 300 h 339"/>
                <a:gd name="T58" fmla="*/ 14 w 355"/>
                <a:gd name="T59" fmla="*/ 324 h 339"/>
                <a:gd name="T60" fmla="*/ 0 w 355"/>
                <a:gd name="T61" fmla="*/ 333 h 339"/>
                <a:gd name="T62" fmla="*/ 7 w 355"/>
                <a:gd name="T63" fmla="*/ 339 h 339"/>
                <a:gd name="T64" fmla="*/ 73 w 355"/>
                <a:gd name="T65" fmla="*/ 338 h 339"/>
                <a:gd name="T66" fmla="*/ 147 w 355"/>
                <a:gd name="T67" fmla="*/ 339 h 339"/>
                <a:gd name="T68" fmla="*/ 158 w 355"/>
                <a:gd name="T69" fmla="*/ 330 h 339"/>
                <a:gd name="T70" fmla="*/ 155 w 355"/>
                <a:gd name="T71" fmla="*/ 324 h 339"/>
                <a:gd name="T72" fmla="*/ 141 w 355"/>
                <a:gd name="T73" fmla="*/ 324 h 339"/>
                <a:gd name="T74" fmla="*/ 115 w 355"/>
                <a:gd name="T75" fmla="*/ 323 h 339"/>
                <a:gd name="T76" fmla="*/ 99 w 355"/>
                <a:gd name="T77" fmla="*/ 313 h 339"/>
                <a:gd name="T78" fmla="*/ 101 w 355"/>
                <a:gd name="T79" fmla="*/ 301 h 339"/>
                <a:gd name="T80" fmla="*/ 132 w 355"/>
                <a:gd name="T81" fmla="*/ 17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5" h="339">
                  <a:moveTo>
                    <a:pt x="132" y="177"/>
                  </a:moveTo>
                  <a:lnTo>
                    <a:pt x="180" y="177"/>
                  </a:lnTo>
                  <a:cubicBezTo>
                    <a:pt x="218" y="177"/>
                    <a:pt x="222" y="185"/>
                    <a:pt x="222" y="200"/>
                  </a:cubicBezTo>
                  <a:cubicBezTo>
                    <a:pt x="222" y="203"/>
                    <a:pt x="222" y="209"/>
                    <a:pt x="218" y="224"/>
                  </a:cubicBezTo>
                  <a:cubicBezTo>
                    <a:pt x="217" y="227"/>
                    <a:pt x="217" y="229"/>
                    <a:pt x="217" y="230"/>
                  </a:cubicBezTo>
                  <a:cubicBezTo>
                    <a:pt x="217" y="234"/>
                    <a:pt x="220" y="236"/>
                    <a:pt x="223" y="236"/>
                  </a:cubicBezTo>
                  <a:cubicBezTo>
                    <a:pt x="228" y="236"/>
                    <a:pt x="228" y="234"/>
                    <a:pt x="230" y="225"/>
                  </a:cubicBezTo>
                  <a:lnTo>
                    <a:pt x="258" y="117"/>
                  </a:lnTo>
                  <a:cubicBezTo>
                    <a:pt x="259" y="111"/>
                    <a:pt x="259" y="110"/>
                    <a:pt x="259" y="109"/>
                  </a:cubicBezTo>
                  <a:cubicBezTo>
                    <a:pt x="259" y="108"/>
                    <a:pt x="258" y="103"/>
                    <a:pt x="253" y="103"/>
                  </a:cubicBezTo>
                  <a:cubicBezTo>
                    <a:pt x="248" y="103"/>
                    <a:pt x="248" y="106"/>
                    <a:pt x="246" y="114"/>
                  </a:cubicBezTo>
                  <a:cubicBezTo>
                    <a:pt x="235" y="153"/>
                    <a:pt x="224" y="162"/>
                    <a:pt x="181" y="162"/>
                  </a:cubicBezTo>
                  <a:lnTo>
                    <a:pt x="136" y="162"/>
                  </a:lnTo>
                  <a:lnTo>
                    <a:pt x="168" y="35"/>
                  </a:lnTo>
                  <a:cubicBezTo>
                    <a:pt x="172" y="18"/>
                    <a:pt x="173" y="16"/>
                    <a:pt x="195" y="16"/>
                  </a:cubicBezTo>
                  <a:lnTo>
                    <a:pt x="261" y="16"/>
                  </a:lnTo>
                  <a:cubicBezTo>
                    <a:pt x="322" y="16"/>
                    <a:pt x="333" y="32"/>
                    <a:pt x="333" y="71"/>
                  </a:cubicBezTo>
                  <a:cubicBezTo>
                    <a:pt x="333" y="82"/>
                    <a:pt x="333" y="84"/>
                    <a:pt x="332" y="97"/>
                  </a:cubicBezTo>
                  <a:cubicBezTo>
                    <a:pt x="331" y="104"/>
                    <a:pt x="331" y="105"/>
                    <a:pt x="331" y="106"/>
                  </a:cubicBezTo>
                  <a:cubicBezTo>
                    <a:pt x="331" y="109"/>
                    <a:pt x="332" y="112"/>
                    <a:pt x="337" y="112"/>
                  </a:cubicBezTo>
                  <a:cubicBezTo>
                    <a:pt x="342" y="112"/>
                    <a:pt x="343" y="109"/>
                    <a:pt x="344" y="100"/>
                  </a:cubicBezTo>
                  <a:lnTo>
                    <a:pt x="354" y="14"/>
                  </a:lnTo>
                  <a:cubicBezTo>
                    <a:pt x="355" y="0"/>
                    <a:pt x="353" y="0"/>
                    <a:pt x="340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114" y="16"/>
                    <a:pt x="128" y="16"/>
                    <a:pt x="128" y="25"/>
                  </a:cubicBezTo>
                  <a:cubicBezTo>
                    <a:pt x="128" y="27"/>
                    <a:pt x="128" y="28"/>
                    <a:pt x="125" y="37"/>
                  </a:cubicBezTo>
                  <a:lnTo>
                    <a:pt x="59" y="300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3"/>
                  </a:cubicBezTo>
                  <a:cubicBezTo>
                    <a:pt x="0" y="339"/>
                    <a:pt x="6" y="339"/>
                    <a:pt x="7" y="339"/>
                  </a:cubicBezTo>
                  <a:cubicBezTo>
                    <a:pt x="22" y="339"/>
                    <a:pt x="59" y="338"/>
                    <a:pt x="73" y="338"/>
                  </a:cubicBezTo>
                  <a:cubicBezTo>
                    <a:pt x="90" y="338"/>
                    <a:pt x="131" y="339"/>
                    <a:pt x="147" y="339"/>
                  </a:cubicBezTo>
                  <a:cubicBezTo>
                    <a:pt x="152" y="339"/>
                    <a:pt x="158" y="339"/>
                    <a:pt x="158" y="330"/>
                  </a:cubicBezTo>
                  <a:cubicBezTo>
                    <a:pt x="158" y="326"/>
                    <a:pt x="155" y="325"/>
                    <a:pt x="155" y="324"/>
                  </a:cubicBezTo>
                  <a:cubicBezTo>
                    <a:pt x="153" y="324"/>
                    <a:pt x="152" y="324"/>
                    <a:pt x="141" y="324"/>
                  </a:cubicBezTo>
                  <a:cubicBezTo>
                    <a:pt x="130" y="324"/>
                    <a:pt x="128" y="324"/>
                    <a:pt x="115" y="323"/>
                  </a:cubicBezTo>
                  <a:cubicBezTo>
                    <a:pt x="101" y="321"/>
                    <a:pt x="99" y="319"/>
                    <a:pt x="99" y="313"/>
                  </a:cubicBezTo>
                  <a:cubicBezTo>
                    <a:pt x="99" y="312"/>
                    <a:pt x="99" y="309"/>
                    <a:pt x="101" y="301"/>
                  </a:cubicBezTo>
                  <a:lnTo>
                    <a:pt x="132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4">
              <a:extLst>
                <a:ext uri="{FF2B5EF4-FFF2-40B4-BE49-F238E27FC236}">
                  <a16:creationId xmlns:a16="http://schemas.microsoft.com/office/drawing/2014/main" id="{8E87B98B-B2BF-4E1A-8F8A-0C07A0C8C1C1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2627313" y="2695575"/>
              <a:ext cx="33338" cy="65088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6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6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2"/>
                    <a:pt x="52" y="231"/>
                    <a:pt x="65" y="231"/>
                  </a:cubicBezTo>
                  <a:cubicBezTo>
                    <a:pt x="76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5">
              <a:extLst>
                <a:ext uri="{FF2B5EF4-FFF2-40B4-BE49-F238E27FC236}">
                  <a16:creationId xmlns:a16="http://schemas.microsoft.com/office/drawing/2014/main" id="{EFEDCC22-0FFF-4463-B2BA-77FF60779516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2719388" y="2689225"/>
              <a:ext cx="85725" cy="3175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7E1CECEC-0A93-47D9-B09C-0BDF3F4176AA}"/>
                </a:ext>
              </a:extLst>
            </p:cNvPr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2868613" y="2620963"/>
              <a:ext cx="41275" cy="66675"/>
            </a:xfrm>
            <a:custGeom>
              <a:avLst/>
              <a:gdLst>
                <a:gd name="T0" fmla="*/ 105 w 161"/>
                <a:gd name="T1" fmla="*/ 106 h 239"/>
                <a:gd name="T2" fmla="*/ 150 w 161"/>
                <a:gd name="T3" fmla="*/ 52 h 239"/>
                <a:gd name="T4" fmla="*/ 81 w 161"/>
                <a:gd name="T5" fmla="*/ 0 h 239"/>
                <a:gd name="T6" fmla="*/ 11 w 161"/>
                <a:gd name="T7" fmla="*/ 59 h 239"/>
                <a:gd name="T8" fmla="*/ 25 w 161"/>
                <a:gd name="T9" fmla="*/ 94 h 239"/>
                <a:gd name="T10" fmla="*/ 54 w 161"/>
                <a:gd name="T11" fmla="*/ 115 h 239"/>
                <a:gd name="T12" fmla="*/ 0 w 161"/>
                <a:gd name="T13" fmla="*/ 179 h 239"/>
                <a:gd name="T14" fmla="*/ 80 w 161"/>
                <a:gd name="T15" fmla="*/ 239 h 239"/>
                <a:gd name="T16" fmla="*/ 161 w 161"/>
                <a:gd name="T17" fmla="*/ 173 h 239"/>
                <a:gd name="T18" fmla="*/ 127 w 161"/>
                <a:gd name="T19" fmla="*/ 119 h 239"/>
                <a:gd name="T20" fmla="*/ 105 w 161"/>
                <a:gd name="T21" fmla="*/ 106 h 239"/>
                <a:gd name="T22" fmla="*/ 48 w 161"/>
                <a:gd name="T23" fmla="*/ 73 h 239"/>
                <a:gd name="T24" fmla="*/ 30 w 161"/>
                <a:gd name="T25" fmla="*/ 45 h 239"/>
                <a:gd name="T26" fmla="*/ 80 w 161"/>
                <a:gd name="T27" fmla="*/ 11 h 239"/>
                <a:gd name="T28" fmla="*/ 131 w 161"/>
                <a:gd name="T29" fmla="*/ 52 h 239"/>
                <a:gd name="T30" fmla="*/ 95 w 161"/>
                <a:gd name="T31" fmla="*/ 99 h 239"/>
                <a:gd name="T32" fmla="*/ 91 w 161"/>
                <a:gd name="T33" fmla="*/ 97 h 239"/>
                <a:gd name="T34" fmla="*/ 48 w 161"/>
                <a:gd name="T35" fmla="*/ 73 h 239"/>
                <a:gd name="T36" fmla="*/ 66 w 161"/>
                <a:gd name="T37" fmla="*/ 122 h 239"/>
                <a:gd name="T38" fmla="*/ 113 w 161"/>
                <a:gd name="T39" fmla="*/ 149 h 239"/>
                <a:gd name="T40" fmla="*/ 140 w 161"/>
                <a:gd name="T41" fmla="*/ 185 h 239"/>
                <a:gd name="T42" fmla="*/ 81 w 161"/>
                <a:gd name="T43" fmla="*/ 228 h 239"/>
                <a:gd name="T44" fmla="*/ 21 w 161"/>
                <a:gd name="T45" fmla="*/ 179 h 239"/>
                <a:gd name="T46" fmla="*/ 66 w 161"/>
                <a:gd name="T47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105" y="106"/>
                  </a:moveTo>
                  <a:cubicBezTo>
                    <a:pt x="133" y="93"/>
                    <a:pt x="150" y="77"/>
                    <a:pt x="150" y="52"/>
                  </a:cubicBezTo>
                  <a:cubicBezTo>
                    <a:pt x="150" y="19"/>
                    <a:pt x="115" y="0"/>
                    <a:pt x="81" y="0"/>
                  </a:cubicBezTo>
                  <a:cubicBezTo>
                    <a:pt x="43" y="0"/>
                    <a:pt x="11" y="26"/>
                    <a:pt x="11" y="59"/>
                  </a:cubicBezTo>
                  <a:cubicBezTo>
                    <a:pt x="11" y="75"/>
                    <a:pt x="19" y="87"/>
                    <a:pt x="25" y="94"/>
                  </a:cubicBezTo>
                  <a:cubicBezTo>
                    <a:pt x="31" y="101"/>
                    <a:pt x="34" y="103"/>
                    <a:pt x="54" y="115"/>
                  </a:cubicBezTo>
                  <a:cubicBezTo>
                    <a:pt x="35" y="123"/>
                    <a:pt x="0" y="142"/>
                    <a:pt x="0" y="179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5" y="239"/>
                    <a:pt x="161" y="211"/>
                    <a:pt x="161" y="173"/>
                  </a:cubicBezTo>
                  <a:cubicBezTo>
                    <a:pt x="161" y="150"/>
                    <a:pt x="147" y="131"/>
                    <a:pt x="127" y="119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8"/>
                    <a:pt x="30" y="58"/>
                    <a:pt x="30" y="45"/>
                  </a:cubicBezTo>
                  <a:cubicBezTo>
                    <a:pt x="30" y="23"/>
                    <a:pt x="55" y="11"/>
                    <a:pt x="80" y="11"/>
                  </a:cubicBezTo>
                  <a:cubicBezTo>
                    <a:pt x="107" y="11"/>
                    <a:pt x="131" y="28"/>
                    <a:pt x="131" y="52"/>
                  </a:cubicBezTo>
                  <a:cubicBezTo>
                    <a:pt x="131" y="83"/>
                    <a:pt x="95" y="99"/>
                    <a:pt x="95" y="99"/>
                  </a:cubicBezTo>
                  <a:cubicBezTo>
                    <a:pt x="94" y="99"/>
                    <a:pt x="93" y="99"/>
                    <a:pt x="91" y="97"/>
                  </a:cubicBezTo>
                  <a:lnTo>
                    <a:pt x="48" y="73"/>
                  </a:lnTo>
                  <a:close/>
                  <a:moveTo>
                    <a:pt x="66" y="122"/>
                  </a:moveTo>
                  <a:lnTo>
                    <a:pt x="113" y="149"/>
                  </a:lnTo>
                  <a:cubicBezTo>
                    <a:pt x="122" y="154"/>
                    <a:pt x="140" y="165"/>
                    <a:pt x="140" y="185"/>
                  </a:cubicBezTo>
                  <a:cubicBezTo>
                    <a:pt x="140" y="212"/>
                    <a:pt x="111" y="228"/>
                    <a:pt x="81" y="228"/>
                  </a:cubicBezTo>
                  <a:cubicBezTo>
                    <a:pt x="49" y="228"/>
                    <a:pt x="21" y="207"/>
                    <a:pt x="21" y="179"/>
                  </a:cubicBezTo>
                  <a:cubicBezTo>
                    <a:pt x="21" y="153"/>
                    <a:pt x="40" y="133"/>
                    <a:pt x="66" y="12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6288E90E-1229-4551-9C49-B4E0F4EF55F2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2919413" y="2643188"/>
              <a:ext cx="53975" cy="42863"/>
            </a:xfrm>
            <a:custGeom>
              <a:avLst/>
              <a:gdLst>
                <a:gd name="T0" fmla="*/ 93 w 209"/>
                <a:gd name="T1" fmla="*/ 23 h 154"/>
                <a:gd name="T2" fmla="*/ 134 w 209"/>
                <a:gd name="T3" fmla="*/ 23 h 154"/>
                <a:gd name="T4" fmla="*/ 121 w 209"/>
                <a:gd name="T5" fmla="*/ 104 h 154"/>
                <a:gd name="T6" fmla="*/ 125 w 209"/>
                <a:gd name="T7" fmla="*/ 135 h 154"/>
                <a:gd name="T8" fmla="*/ 141 w 209"/>
                <a:gd name="T9" fmla="*/ 154 h 154"/>
                <a:gd name="T10" fmla="*/ 157 w 209"/>
                <a:gd name="T11" fmla="*/ 138 h 154"/>
                <a:gd name="T12" fmla="*/ 154 w 209"/>
                <a:gd name="T13" fmla="*/ 130 h 154"/>
                <a:gd name="T14" fmla="*/ 141 w 209"/>
                <a:gd name="T15" fmla="*/ 69 h 154"/>
                <a:gd name="T16" fmla="*/ 146 w 209"/>
                <a:gd name="T17" fmla="*/ 23 h 154"/>
                <a:gd name="T18" fmla="*/ 190 w 209"/>
                <a:gd name="T19" fmla="*/ 23 h 154"/>
                <a:gd name="T20" fmla="*/ 203 w 209"/>
                <a:gd name="T21" fmla="*/ 21 h 154"/>
                <a:gd name="T22" fmla="*/ 209 w 209"/>
                <a:gd name="T23" fmla="*/ 10 h 154"/>
                <a:gd name="T24" fmla="*/ 194 w 209"/>
                <a:gd name="T25" fmla="*/ 0 h 154"/>
                <a:gd name="T26" fmla="*/ 62 w 209"/>
                <a:gd name="T27" fmla="*/ 0 h 154"/>
                <a:gd name="T28" fmla="*/ 22 w 209"/>
                <a:gd name="T29" fmla="*/ 18 h 154"/>
                <a:gd name="T30" fmla="*/ 0 w 209"/>
                <a:gd name="T31" fmla="*/ 48 h 154"/>
                <a:gd name="T32" fmla="*/ 6 w 209"/>
                <a:gd name="T33" fmla="*/ 52 h 154"/>
                <a:gd name="T34" fmla="*/ 12 w 209"/>
                <a:gd name="T35" fmla="*/ 48 h 154"/>
                <a:gd name="T36" fmla="*/ 59 w 209"/>
                <a:gd name="T37" fmla="*/ 23 h 154"/>
                <a:gd name="T38" fmla="*/ 80 w 209"/>
                <a:gd name="T39" fmla="*/ 23 h 154"/>
                <a:gd name="T40" fmla="*/ 40 w 209"/>
                <a:gd name="T41" fmla="*/ 124 h 154"/>
                <a:gd name="T42" fmla="*/ 34 w 209"/>
                <a:gd name="T43" fmla="*/ 137 h 154"/>
                <a:gd name="T44" fmla="*/ 33 w 209"/>
                <a:gd name="T45" fmla="*/ 142 h 154"/>
                <a:gd name="T46" fmla="*/ 45 w 209"/>
                <a:gd name="T47" fmla="*/ 154 h 154"/>
                <a:gd name="T48" fmla="*/ 71 w 209"/>
                <a:gd name="T49" fmla="*/ 106 h 154"/>
                <a:gd name="T50" fmla="*/ 93 w 209"/>
                <a:gd name="T51" fmla="*/ 2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154">
                  <a:moveTo>
                    <a:pt x="93" y="23"/>
                  </a:moveTo>
                  <a:lnTo>
                    <a:pt x="134" y="23"/>
                  </a:lnTo>
                  <a:cubicBezTo>
                    <a:pt x="129" y="44"/>
                    <a:pt x="121" y="76"/>
                    <a:pt x="121" y="104"/>
                  </a:cubicBezTo>
                  <a:cubicBezTo>
                    <a:pt x="121" y="118"/>
                    <a:pt x="123" y="127"/>
                    <a:pt x="125" y="135"/>
                  </a:cubicBezTo>
                  <a:cubicBezTo>
                    <a:pt x="131" y="152"/>
                    <a:pt x="135" y="154"/>
                    <a:pt x="141" y="154"/>
                  </a:cubicBezTo>
                  <a:cubicBezTo>
                    <a:pt x="149" y="154"/>
                    <a:pt x="157" y="146"/>
                    <a:pt x="157" y="138"/>
                  </a:cubicBezTo>
                  <a:cubicBezTo>
                    <a:pt x="157" y="135"/>
                    <a:pt x="156" y="134"/>
                    <a:pt x="154" y="130"/>
                  </a:cubicBezTo>
                  <a:cubicBezTo>
                    <a:pt x="148" y="117"/>
                    <a:pt x="141" y="97"/>
                    <a:pt x="141" y="69"/>
                  </a:cubicBezTo>
                  <a:cubicBezTo>
                    <a:pt x="141" y="62"/>
                    <a:pt x="141" y="48"/>
                    <a:pt x="146" y="23"/>
                  </a:cubicBezTo>
                  <a:lnTo>
                    <a:pt x="190" y="23"/>
                  </a:lnTo>
                  <a:cubicBezTo>
                    <a:pt x="196" y="23"/>
                    <a:pt x="199" y="23"/>
                    <a:pt x="203" y="21"/>
                  </a:cubicBezTo>
                  <a:cubicBezTo>
                    <a:pt x="208" y="17"/>
                    <a:pt x="209" y="12"/>
                    <a:pt x="209" y="10"/>
                  </a:cubicBezTo>
                  <a:cubicBezTo>
                    <a:pt x="209" y="0"/>
                    <a:pt x="200" y="0"/>
                    <a:pt x="194" y="0"/>
                  </a:cubicBezTo>
                  <a:lnTo>
                    <a:pt x="62" y="0"/>
                  </a:lnTo>
                  <a:cubicBezTo>
                    <a:pt x="48" y="0"/>
                    <a:pt x="38" y="3"/>
                    <a:pt x="22" y="18"/>
                  </a:cubicBezTo>
                  <a:cubicBezTo>
                    <a:pt x="13" y="26"/>
                    <a:pt x="0" y="44"/>
                    <a:pt x="0" y="48"/>
                  </a:cubicBezTo>
                  <a:cubicBezTo>
                    <a:pt x="0" y="52"/>
                    <a:pt x="4" y="52"/>
                    <a:pt x="6" y="52"/>
                  </a:cubicBezTo>
                  <a:cubicBezTo>
                    <a:pt x="10" y="52"/>
                    <a:pt x="10" y="51"/>
                    <a:pt x="12" y="48"/>
                  </a:cubicBezTo>
                  <a:cubicBezTo>
                    <a:pt x="30" y="23"/>
                    <a:pt x="51" y="23"/>
                    <a:pt x="59" y="23"/>
                  </a:cubicBezTo>
                  <a:lnTo>
                    <a:pt x="80" y="23"/>
                  </a:lnTo>
                  <a:cubicBezTo>
                    <a:pt x="70" y="62"/>
                    <a:pt x="51" y="103"/>
                    <a:pt x="40" y="124"/>
                  </a:cubicBezTo>
                  <a:cubicBezTo>
                    <a:pt x="38" y="128"/>
                    <a:pt x="35" y="136"/>
                    <a:pt x="34" y="137"/>
                  </a:cubicBezTo>
                  <a:cubicBezTo>
                    <a:pt x="33" y="139"/>
                    <a:pt x="33" y="140"/>
                    <a:pt x="33" y="142"/>
                  </a:cubicBezTo>
                  <a:cubicBezTo>
                    <a:pt x="33" y="148"/>
                    <a:pt x="37" y="154"/>
                    <a:pt x="45" y="154"/>
                  </a:cubicBezTo>
                  <a:cubicBezTo>
                    <a:pt x="59" y="154"/>
                    <a:pt x="63" y="138"/>
                    <a:pt x="71" y="106"/>
                  </a:cubicBezTo>
                  <a:lnTo>
                    <a:pt x="93" y="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8">
              <a:extLst>
                <a:ext uri="{FF2B5EF4-FFF2-40B4-BE49-F238E27FC236}">
                  <a16:creationId xmlns:a16="http://schemas.microsoft.com/office/drawing/2014/main" id="{D80BE848-5FC7-4A08-AC6A-CD78E78DADA6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2863850" y="2701925"/>
              <a:ext cx="115888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9">
              <a:extLst>
                <a:ext uri="{FF2B5EF4-FFF2-40B4-BE49-F238E27FC236}">
                  <a16:creationId xmlns:a16="http://schemas.microsoft.com/office/drawing/2014/main" id="{59DF8C5C-D8FB-43D3-82B8-672E68B0A164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2900363" y="2722563"/>
              <a:ext cx="41275" cy="66675"/>
            </a:xfrm>
            <a:custGeom>
              <a:avLst/>
              <a:gdLst>
                <a:gd name="T0" fmla="*/ 77 w 161"/>
                <a:gd name="T1" fmla="*/ 115 h 238"/>
                <a:gd name="T2" fmla="*/ 123 w 161"/>
                <a:gd name="T3" fmla="*/ 171 h 238"/>
                <a:gd name="T4" fmla="*/ 78 w 161"/>
                <a:gd name="T5" fmla="*/ 227 h 238"/>
                <a:gd name="T6" fmla="*/ 19 w 161"/>
                <a:gd name="T7" fmla="*/ 203 h 238"/>
                <a:gd name="T8" fmla="*/ 39 w 161"/>
                <a:gd name="T9" fmla="*/ 183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8 h 238"/>
                <a:gd name="T16" fmla="*/ 161 w 161"/>
                <a:gd name="T17" fmla="*/ 171 h 238"/>
                <a:gd name="T18" fmla="*/ 100 w 161"/>
                <a:gd name="T19" fmla="*/ 108 h 238"/>
                <a:gd name="T20" fmla="*/ 150 w 161"/>
                <a:gd name="T21" fmla="*/ 48 h 238"/>
                <a:gd name="T22" fmla="*/ 79 w 161"/>
                <a:gd name="T23" fmla="*/ 0 h 238"/>
                <a:gd name="T24" fmla="*/ 11 w 161"/>
                <a:gd name="T25" fmla="*/ 46 h 238"/>
                <a:gd name="T26" fmla="*/ 29 w 161"/>
                <a:gd name="T27" fmla="*/ 65 h 238"/>
                <a:gd name="T28" fmla="*/ 47 w 161"/>
                <a:gd name="T29" fmla="*/ 47 h 238"/>
                <a:gd name="T30" fmla="*/ 29 w 161"/>
                <a:gd name="T31" fmla="*/ 29 h 238"/>
                <a:gd name="T32" fmla="*/ 78 w 161"/>
                <a:gd name="T33" fmla="*/ 10 h 238"/>
                <a:gd name="T34" fmla="*/ 116 w 161"/>
                <a:gd name="T35" fmla="*/ 48 h 238"/>
                <a:gd name="T36" fmla="*/ 102 w 161"/>
                <a:gd name="T37" fmla="*/ 89 h 238"/>
                <a:gd name="T38" fmla="*/ 63 w 161"/>
                <a:gd name="T39" fmla="*/ 104 h 238"/>
                <a:gd name="T40" fmla="*/ 52 w 161"/>
                <a:gd name="T41" fmla="*/ 105 h 238"/>
                <a:gd name="T42" fmla="*/ 49 w 161"/>
                <a:gd name="T43" fmla="*/ 110 h 238"/>
                <a:gd name="T44" fmla="*/ 58 w 161"/>
                <a:gd name="T45" fmla="*/ 115 h 238"/>
                <a:gd name="T46" fmla="*/ 77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9" y="203"/>
                  </a:cubicBezTo>
                  <a:cubicBezTo>
                    <a:pt x="35" y="202"/>
                    <a:pt x="39" y="190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6" y="238"/>
                    <a:pt x="79" y="238"/>
                  </a:cubicBezTo>
                  <a:cubicBezTo>
                    <a:pt x="127" y="238"/>
                    <a:pt x="161" y="206"/>
                    <a:pt x="161" y="171"/>
                  </a:cubicBezTo>
                  <a:cubicBezTo>
                    <a:pt x="161" y="144"/>
                    <a:pt x="138" y="116"/>
                    <a:pt x="100" y="108"/>
                  </a:cubicBezTo>
                  <a:cubicBezTo>
                    <a:pt x="137" y="95"/>
                    <a:pt x="150" y="69"/>
                    <a:pt x="150" y="48"/>
                  </a:cubicBezTo>
                  <a:cubicBezTo>
                    <a:pt x="150" y="20"/>
                    <a:pt x="118" y="0"/>
                    <a:pt x="79" y="0"/>
                  </a:cubicBezTo>
                  <a:cubicBezTo>
                    <a:pt x="41" y="0"/>
                    <a:pt x="11" y="18"/>
                    <a:pt x="11" y="46"/>
                  </a:cubicBezTo>
                  <a:cubicBezTo>
                    <a:pt x="11" y="58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7"/>
                    <a:pt x="116" y="48"/>
                  </a:cubicBezTo>
                  <a:cubicBezTo>
                    <a:pt x="116" y="62"/>
                    <a:pt x="111" y="78"/>
                    <a:pt x="102" y="89"/>
                  </a:cubicBezTo>
                  <a:cubicBezTo>
                    <a:pt x="91" y="103"/>
                    <a:pt x="81" y="103"/>
                    <a:pt x="63" y="104"/>
                  </a:cubicBezTo>
                  <a:cubicBezTo>
                    <a:pt x="55" y="105"/>
                    <a:pt x="54" y="105"/>
                    <a:pt x="52" y="105"/>
                  </a:cubicBezTo>
                  <a:cubicBezTo>
                    <a:pt x="51" y="105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0">
              <a:extLst>
                <a:ext uri="{FF2B5EF4-FFF2-40B4-BE49-F238E27FC236}">
                  <a16:creationId xmlns:a16="http://schemas.microsoft.com/office/drawing/2014/main" id="{F84DD216-7FB4-4F4E-8EB2-226482A3F476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3000375" y="2679700"/>
              <a:ext cx="42863" cy="61913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8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8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2 w 164"/>
                <a:gd name="T17" fmla="*/ 0 h 221"/>
                <a:gd name="T18" fmla="*/ 0 w 164"/>
                <a:gd name="T19" fmla="*/ 127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4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8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2" y="16"/>
                  </a:cubicBezTo>
                  <a:lnTo>
                    <a:pt x="148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7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8" y="201"/>
                    <a:pt x="110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8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1">
              <a:extLst>
                <a:ext uri="{FF2B5EF4-FFF2-40B4-BE49-F238E27FC236}">
                  <a16:creationId xmlns:a16="http://schemas.microsoft.com/office/drawing/2014/main" id="{0DF61ABD-CED6-41A0-992B-3BECF05EC608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3052763" y="2625725"/>
              <a:ext cx="39688" cy="6350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3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6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6" y="82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0543AE5B-AFCD-4744-8E9A-363F73AB0671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3057525" y="2709863"/>
              <a:ext cx="31750" cy="63500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6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6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51DC23D-FB07-4BA8-88F3-C229B014AAE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3111500" y="2679700"/>
              <a:ext cx="42863" cy="61913"/>
            </a:xfrm>
            <a:custGeom>
              <a:avLst/>
              <a:gdLst>
                <a:gd name="T0" fmla="*/ 126 w 165"/>
                <a:gd name="T1" fmla="*/ 103 h 221"/>
                <a:gd name="T2" fmla="*/ 143 w 165"/>
                <a:gd name="T3" fmla="*/ 94 h 221"/>
                <a:gd name="T4" fmla="*/ 128 w 165"/>
                <a:gd name="T5" fmla="*/ 87 h 221"/>
                <a:gd name="T6" fmla="*/ 47 w 165"/>
                <a:gd name="T7" fmla="*/ 87 h 221"/>
                <a:gd name="T8" fmla="*/ 133 w 165"/>
                <a:gd name="T9" fmla="*/ 16 h 221"/>
                <a:gd name="T10" fmla="*/ 148 w 165"/>
                <a:gd name="T11" fmla="*/ 16 h 221"/>
                <a:gd name="T12" fmla="*/ 165 w 165"/>
                <a:gd name="T13" fmla="*/ 7 h 221"/>
                <a:gd name="T14" fmla="*/ 150 w 165"/>
                <a:gd name="T15" fmla="*/ 0 h 221"/>
                <a:gd name="T16" fmla="*/ 132 w 165"/>
                <a:gd name="T17" fmla="*/ 0 h 221"/>
                <a:gd name="T18" fmla="*/ 0 w 165"/>
                <a:gd name="T19" fmla="*/ 127 h 221"/>
                <a:gd name="T20" fmla="*/ 91 w 165"/>
                <a:gd name="T21" fmla="*/ 221 h 221"/>
                <a:gd name="T22" fmla="*/ 156 w 165"/>
                <a:gd name="T23" fmla="*/ 195 h 221"/>
                <a:gd name="T24" fmla="*/ 151 w 165"/>
                <a:gd name="T25" fmla="*/ 188 h 221"/>
                <a:gd name="T26" fmla="*/ 144 w 165"/>
                <a:gd name="T27" fmla="*/ 191 h 221"/>
                <a:gd name="T28" fmla="*/ 92 w 165"/>
                <a:gd name="T29" fmla="*/ 210 h 221"/>
                <a:gd name="T30" fmla="*/ 38 w 165"/>
                <a:gd name="T31" fmla="*/ 145 h 221"/>
                <a:gd name="T32" fmla="*/ 43 w 165"/>
                <a:gd name="T33" fmla="*/ 103 h 221"/>
                <a:gd name="T34" fmla="*/ 126 w 165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221">
                  <a:moveTo>
                    <a:pt x="126" y="103"/>
                  </a:moveTo>
                  <a:cubicBezTo>
                    <a:pt x="134" y="103"/>
                    <a:pt x="143" y="103"/>
                    <a:pt x="143" y="94"/>
                  </a:cubicBezTo>
                  <a:cubicBezTo>
                    <a:pt x="143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3" y="16"/>
                  </a:cubicBezTo>
                  <a:lnTo>
                    <a:pt x="148" y="16"/>
                  </a:lnTo>
                  <a:cubicBezTo>
                    <a:pt x="157" y="16"/>
                    <a:pt x="165" y="16"/>
                    <a:pt x="165" y="7"/>
                  </a:cubicBezTo>
                  <a:cubicBezTo>
                    <a:pt x="165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7"/>
                  </a:cubicBezTo>
                  <a:cubicBezTo>
                    <a:pt x="0" y="181"/>
                    <a:pt x="38" y="221"/>
                    <a:pt x="91" y="221"/>
                  </a:cubicBezTo>
                  <a:cubicBezTo>
                    <a:pt x="123" y="221"/>
                    <a:pt x="156" y="201"/>
                    <a:pt x="156" y="195"/>
                  </a:cubicBezTo>
                  <a:cubicBezTo>
                    <a:pt x="156" y="194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10"/>
                    <a:pt x="92" y="210"/>
                  </a:cubicBezTo>
                  <a:cubicBezTo>
                    <a:pt x="63" y="210"/>
                    <a:pt x="38" y="189"/>
                    <a:pt x="38" y="145"/>
                  </a:cubicBezTo>
                  <a:cubicBezTo>
                    <a:pt x="38" y="128"/>
                    <a:pt x="42" y="109"/>
                    <a:pt x="43" y="103"/>
                  </a:cubicBezTo>
                  <a:lnTo>
                    <a:pt x="126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8DF0924-4F5C-4996-8DFE-C60E9D342FD2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3163888" y="2625725"/>
              <a:ext cx="39688" cy="6350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3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4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8F64C4FE-D143-430D-9E6B-9C9DDAB47F33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3163888" y="2709863"/>
              <a:ext cx="39688" cy="6350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4" y="144"/>
                  </a:cubicBezTo>
                  <a:cubicBezTo>
                    <a:pt x="130" y="123"/>
                    <a:pt x="154" y="102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65C0BEB9-CD27-4F56-B1A2-3B4F948CC31E}"/>
                </a:ext>
              </a:extLst>
            </p:cNvPr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3221038" y="2678113"/>
              <a:ext cx="50800" cy="63500"/>
            </a:xfrm>
            <a:custGeom>
              <a:avLst/>
              <a:gdLst>
                <a:gd name="T0" fmla="*/ 70 w 191"/>
                <a:gd name="T1" fmla="*/ 105 h 226"/>
                <a:gd name="T2" fmla="*/ 146 w 191"/>
                <a:gd name="T3" fmla="*/ 94 h 226"/>
                <a:gd name="T4" fmla="*/ 184 w 191"/>
                <a:gd name="T5" fmla="*/ 42 h 226"/>
                <a:gd name="T6" fmla="*/ 130 w 191"/>
                <a:gd name="T7" fmla="*/ 0 h 226"/>
                <a:gd name="T8" fmla="*/ 0 w 191"/>
                <a:gd name="T9" fmla="*/ 136 h 226"/>
                <a:gd name="T10" fmla="*/ 78 w 191"/>
                <a:gd name="T11" fmla="*/ 226 h 226"/>
                <a:gd name="T12" fmla="*/ 191 w 191"/>
                <a:gd name="T13" fmla="*/ 167 h 226"/>
                <a:gd name="T14" fmla="*/ 185 w 191"/>
                <a:gd name="T15" fmla="*/ 161 h 226"/>
                <a:gd name="T16" fmla="*/ 179 w 191"/>
                <a:gd name="T17" fmla="*/ 166 h 226"/>
                <a:gd name="T18" fmla="*/ 79 w 191"/>
                <a:gd name="T19" fmla="*/ 215 h 226"/>
                <a:gd name="T20" fmla="*/ 36 w 191"/>
                <a:gd name="T21" fmla="*/ 157 h 226"/>
                <a:gd name="T22" fmla="*/ 44 w 191"/>
                <a:gd name="T23" fmla="*/ 105 h 226"/>
                <a:gd name="T24" fmla="*/ 70 w 191"/>
                <a:gd name="T25" fmla="*/ 105 h 226"/>
                <a:gd name="T26" fmla="*/ 47 w 191"/>
                <a:gd name="T27" fmla="*/ 94 h 226"/>
                <a:gd name="T28" fmla="*/ 130 w 191"/>
                <a:gd name="T29" fmla="*/ 11 h 226"/>
                <a:gd name="T30" fmla="*/ 167 w 191"/>
                <a:gd name="T31" fmla="*/ 42 h 226"/>
                <a:gd name="T32" fmla="*/ 67 w 191"/>
                <a:gd name="T33" fmla="*/ 94 h 226"/>
                <a:gd name="T34" fmla="*/ 47 w 191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6">
                  <a:moveTo>
                    <a:pt x="70" y="105"/>
                  </a:moveTo>
                  <a:cubicBezTo>
                    <a:pt x="84" y="105"/>
                    <a:pt x="121" y="104"/>
                    <a:pt x="146" y="94"/>
                  </a:cubicBezTo>
                  <a:cubicBezTo>
                    <a:pt x="181" y="79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6"/>
                  </a:cubicBezTo>
                  <a:cubicBezTo>
                    <a:pt x="0" y="186"/>
                    <a:pt x="29" y="226"/>
                    <a:pt x="78" y="226"/>
                  </a:cubicBezTo>
                  <a:cubicBezTo>
                    <a:pt x="149" y="226"/>
                    <a:pt x="191" y="173"/>
                    <a:pt x="191" y="167"/>
                  </a:cubicBezTo>
                  <a:cubicBezTo>
                    <a:pt x="191" y="164"/>
                    <a:pt x="188" y="161"/>
                    <a:pt x="185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39" y="215"/>
                    <a:pt x="85" y="215"/>
                    <a:pt x="79" y="215"/>
                  </a:cubicBezTo>
                  <a:cubicBezTo>
                    <a:pt x="40" y="215"/>
                    <a:pt x="36" y="173"/>
                    <a:pt x="36" y="157"/>
                  </a:cubicBezTo>
                  <a:cubicBezTo>
                    <a:pt x="36" y="151"/>
                    <a:pt x="36" y="136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1"/>
                    <a:pt x="130" y="11"/>
                  </a:cubicBezTo>
                  <a:cubicBezTo>
                    <a:pt x="154" y="11"/>
                    <a:pt x="167" y="25"/>
                    <a:pt x="167" y="42"/>
                  </a:cubicBezTo>
                  <a:cubicBezTo>
                    <a:pt x="167" y="94"/>
                    <a:pt x="87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52607525-D9D7-4C02-8F77-DE70A96B6DB1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3284538" y="2663825"/>
              <a:ext cx="61913" cy="4763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5ED8E1-3EDC-42F9-8EB5-274D88CDCF8C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3362325" y="2625725"/>
              <a:ext cx="39688" cy="6350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3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F01EC114-F953-4E00-844F-CBB2107B483E}"/>
                </a:ext>
              </a:extLst>
            </p:cNvPr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3413125" y="2647950"/>
              <a:ext cx="46038" cy="42863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3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6 w 178"/>
                <a:gd name="T13" fmla="*/ 139 h 157"/>
                <a:gd name="T14" fmla="*/ 178 w 178"/>
                <a:gd name="T15" fmla="*/ 104 h 157"/>
                <a:gd name="T16" fmla="*/ 172 w 178"/>
                <a:gd name="T17" fmla="*/ 99 h 157"/>
                <a:gd name="T18" fmla="*/ 165 w 178"/>
                <a:gd name="T19" fmla="*/ 110 h 157"/>
                <a:gd name="T20" fmla="*/ 139 w 178"/>
                <a:gd name="T21" fmla="*/ 147 h 157"/>
                <a:gd name="T22" fmla="*/ 128 w 178"/>
                <a:gd name="T23" fmla="*/ 130 h 157"/>
                <a:gd name="T24" fmla="*/ 133 w 178"/>
                <a:gd name="T25" fmla="*/ 103 h 157"/>
                <a:gd name="T26" fmla="*/ 140 w 178"/>
                <a:gd name="T27" fmla="*/ 71 h 157"/>
                <a:gd name="T28" fmla="*/ 147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4 w 178"/>
                <a:gd name="T37" fmla="*/ 110 h 157"/>
                <a:gd name="T38" fmla="*/ 86 w 178"/>
                <a:gd name="T39" fmla="*/ 133 h 157"/>
                <a:gd name="T40" fmla="*/ 54 w 178"/>
                <a:gd name="T41" fmla="*/ 147 h 157"/>
                <a:gd name="T42" fmla="*/ 28 w 178"/>
                <a:gd name="T43" fmla="*/ 113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8" y="9"/>
                    <a:pt x="107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4"/>
                    <a:pt x="129" y="157"/>
                    <a:pt x="138" y="157"/>
                  </a:cubicBezTo>
                  <a:cubicBezTo>
                    <a:pt x="151" y="157"/>
                    <a:pt x="159" y="149"/>
                    <a:pt x="166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1"/>
                    <a:pt x="165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8" y="140"/>
                    <a:pt x="128" y="130"/>
                  </a:cubicBezTo>
                  <a:cubicBezTo>
                    <a:pt x="128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0" y="71"/>
                  </a:cubicBezTo>
                  <a:lnTo>
                    <a:pt x="147" y="45"/>
                  </a:lnTo>
                  <a:cubicBezTo>
                    <a:pt x="150" y="36"/>
                    <a:pt x="154" y="19"/>
                    <a:pt x="154" y="18"/>
                  </a:cubicBezTo>
                  <a:cubicBezTo>
                    <a:pt x="154" y="10"/>
                    <a:pt x="147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4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3" y="136"/>
                    <a:pt x="69" y="147"/>
                    <a:pt x="54" y="147"/>
                  </a:cubicBezTo>
                  <a:cubicBezTo>
                    <a:pt x="41" y="147"/>
                    <a:pt x="28" y="138"/>
                    <a:pt x="28" y="113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0">
              <a:extLst>
                <a:ext uri="{FF2B5EF4-FFF2-40B4-BE49-F238E27FC236}">
                  <a16:creationId xmlns:a16="http://schemas.microsoft.com/office/drawing/2014/main" id="{16C122B1-9B0F-4DBC-B028-79EA97DAA1C4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3470275" y="2647950"/>
              <a:ext cx="31750" cy="42863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3 w 125"/>
                <a:gd name="T31" fmla="*/ 144 h 154"/>
                <a:gd name="T32" fmla="*/ 30 w 125"/>
                <a:gd name="T33" fmla="*/ 98 h 154"/>
                <a:gd name="T34" fmla="*/ 33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4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9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6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4" y="130"/>
                  </a:cubicBezTo>
                  <a:cubicBezTo>
                    <a:pt x="102" y="138"/>
                    <a:pt x="87" y="144"/>
                    <a:pt x="73" y="144"/>
                  </a:cubicBezTo>
                  <a:cubicBezTo>
                    <a:pt x="59" y="144"/>
                    <a:pt x="30" y="137"/>
                    <a:pt x="30" y="98"/>
                  </a:cubicBezTo>
                  <a:cubicBezTo>
                    <a:pt x="30" y="93"/>
                    <a:pt x="30" y="86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1">
              <a:extLst>
                <a:ext uri="{FF2B5EF4-FFF2-40B4-BE49-F238E27FC236}">
                  <a16:creationId xmlns:a16="http://schemas.microsoft.com/office/drawing/2014/main" id="{DD9636DC-2D60-44EF-8620-ED3D2E5E34B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3513138" y="2657475"/>
              <a:ext cx="31750" cy="46038"/>
            </a:xfrm>
            <a:custGeom>
              <a:avLst/>
              <a:gdLst>
                <a:gd name="T0" fmla="*/ 124 w 124"/>
                <a:gd name="T1" fmla="*/ 117 h 165"/>
                <a:gd name="T2" fmla="*/ 114 w 124"/>
                <a:gd name="T3" fmla="*/ 117 h 165"/>
                <a:gd name="T4" fmla="*/ 106 w 124"/>
                <a:gd name="T5" fmla="*/ 140 h 165"/>
                <a:gd name="T6" fmla="*/ 80 w 124"/>
                <a:gd name="T7" fmla="*/ 142 h 165"/>
                <a:gd name="T8" fmla="*/ 31 w 124"/>
                <a:gd name="T9" fmla="*/ 142 h 165"/>
                <a:gd name="T10" fmla="*/ 81 w 124"/>
                <a:gd name="T11" fmla="*/ 106 h 165"/>
                <a:gd name="T12" fmla="*/ 124 w 124"/>
                <a:gd name="T13" fmla="*/ 49 h 165"/>
                <a:gd name="T14" fmla="*/ 58 w 124"/>
                <a:gd name="T15" fmla="*/ 0 h 165"/>
                <a:gd name="T16" fmla="*/ 0 w 124"/>
                <a:gd name="T17" fmla="*/ 44 h 165"/>
                <a:gd name="T18" fmla="*/ 15 w 124"/>
                <a:gd name="T19" fmla="*/ 59 h 165"/>
                <a:gd name="T20" fmla="*/ 29 w 124"/>
                <a:gd name="T21" fmla="*/ 44 h 165"/>
                <a:gd name="T22" fmla="*/ 15 w 124"/>
                <a:gd name="T23" fmla="*/ 29 h 165"/>
                <a:gd name="T24" fmla="*/ 53 w 124"/>
                <a:gd name="T25" fmla="*/ 11 h 165"/>
                <a:gd name="T26" fmla="*/ 97 w 124"/>
                <a:gd name="T27" fmla="*/ 50 h 165"/>
                <a:gd name="T28" fmla="*/ 64 w 124"/>
                <a:gd name="T29" fmla="*/ 103 h 165"/>
                <a:gd name="T30" fmla="*/ 3 w 124"/>
                <a:gd name="T31" fmla="*/ 154 h 165"/>
                <a:gd name="T32" fmla="*/ 0 w 124"/>
                <a:gd name="T33" fmla="*/ 158 h 165"/>
                <a:gd name="T34" fmla="*/ 0 w 124"/>
                <a:gd name="T35" fmla="*/ 165 h 165"/>
                <a:gd name="T36" fmla="*/ 116 w 124"/>
                <a:gd name="T37" fmla="*/ 165 h 165"/>
                <a:gd name="T38" fmla="*/ 124 w 124"/>
                <a:gd name="T39" fmla="*/ 11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5">
                  <a:moveTo>
                    <a:pt x="124" y="117"/>
                  </a:moveTo>
                  <a:lnTo>
                    <a:pt x="114" y="117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80" y="142"/>
                  </a:cubicBezTo>
                  <a:lnTo>
                    <a:pt x="31" y="142"/>
                  </a:lnTo>
                  <a:cubicBezTo>
                    <a:pt x="47" y="129"/>
                    <a:pt x="66" y="115"/>
                    <a:pt x="81" y="106"/>
                  </a:cubicBezTo>
                  <a:cubicBezTo>
                    <a:pt x="103" y="90"/>
                    <a:pt x="124" y="76"/>
                    <a:pt x="124" y="49"/>
                  </a:cubicBezTo>
                  <a:cubicBezTo>
                    <a:pt x="124" y="18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29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0"/>
                    <a:pt x="83" y="86"/>
                    <a:pt x="64" y="103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5"/>
                  </a:lnTo>
                  <a:lnTo>
                    <a:pt x="116" y="165"/>
                  </a:lnTo>
                  <a:lnTo>
                    <a:pt x="124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2">
              <a:extLst>
                <a:ext uri="{FF2B5EF4-FFF2-40B4-BE49-F238E27FC236}">
                  <a16:creationId xmlns:a16="http://schemas.microsoft.com/office/drawing/2014/main" id="{D3A84B69-BA09-4F9E-8E3C-010344CDE544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3600450" y="2636838"/>
              <a:ext cx="17463" cy="1381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53">
              <a:extLst>
                <a:ext uri="{FF2B5EF4-FFF2-40B4-BE49-F238E27FC236}">
                  <a16:creationId xmlns:a16="http://schemas.microsoft.com/office/drawing/2014/main" id="{EFFB01F4-F2D3-40E0-A9F2-13D0D874FC30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3625850" y="2678113"/>
              <a:ext cx="49213" cy="635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6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2C49DF4B-D757-4D94-B7AF-31440C6D1954}"/>
                </a:ext>
              </a:extLst>
            </p:cNvPr>
            <p:cNvSpPr>
              <a:spLocks noEditPoints="1"/>
            </p:cNvSpPr>
            <p:nvPr>
              <p:custDataLst>
                <p:tags r:id="rId79"/>
              </p:custDataLst>
            </p:nvPr>
          </p:nvSpPr>
          <p:spPr bwMode="auto">
            <a:xfrm>
              <a:off x="3683000" y="2678113"/>
              <a:ext cx="57150" cy="6350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6FAE51AF-4E76-473E-B67A-D1F68FA6A0FE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3748088" y="2678113"/>
              <a:ext cx="41275" cy="63500"/>
            </a:xfrm>
            <a:custGeom>
              <a:avLst/>
              <a:gdLst>
                <a:gd name="T0" fmla="*/ 88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8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7"/>
                  </a:moveTo>
                  <a:cubicBezTo>
                    <a:pt x="99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7" y="92"/>
                    <a:pt x="86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8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410379F2-B4FE-4E8D-A1DD-A59E81346717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3829050" y="2636838"/>
              <a:ext cx="30163" cy="1381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A6171A0C-319B-4721-8B78-D031D2DCC2A9}"/>
                </a:ext>
              </a:extLst>
            </p:cNvPr>
            <p:cNvSpPr>
              <a:spLocks noEditPoints="1"/>
            </p:cNvSpPr>
            <p:nvPr>
              <p:custDataLst>
                <p:tags r:id="rId82"/>
              </p:custDataLst>
            </p:nvPr>
          </p:nvSpPr>
          <p:spPr bwMode="auto">
            <a:xfrm>
              <a:off x="3871913" y="2643188"/>
              <a:ext cx="52388" cy="98425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0"/>
                    <a:pt x="0" y="255"/>
                  </a:cubicBezTo>
                  <a:cubicBezTo>
                    <a:pt x="0" y="302"/>
                    <a:pt x="14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8"/>
                    <a:pt x="71" y="98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5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1"/>
                    <a:pt x="81" y="346"/>
                    <a:pt x="60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58">
              <a:extLst>
                <a:ext uri="{FF2B5EF4-FFF2-40B4-BE49-F238E27FC236}">
                  <a16:creationId xmlns:a16="http://schemas.microsoft.com/office/drawing/2014/main" id="{97EC857C-E18D-429C-A33D-88DF7E277BF3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3965575" y="2659063"/>
              <a:ext cx="87313" cy="92075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7 w 332"/>
                <a:gd name="T25" fmla="*/ 176 h 332"/>
                <a:gd name="T26" fmla="*/ 157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7" y="0"/>
                    <a:pt x="157" y="9"/>
                    <a:pt x="157" y="16"/>
                  </a:cubicBezTo>
                  <a:lnTo>
                    <a:pt x="157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7" y="176"/>
                  </a:lnTo>
                  <a:lnTo>
                    <a:pt x="157" y="315"/>
                  </a:lnTo>
                  <a:cubicBezTo>
                    <a:pt x="157" y="322"/>
                    <a:pt x="157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59">
              <a:extLst>
                <a:ext uri="{FF2B5EF4-FFF2-40B4-BE49-F238E27FC236}">
                  <a16:creationId xmlns:a16="http://schemas.microsoft.com/office/drawing/2014/main" id="{2BA0E102-636E-40DB-B020-5A8D0F0E04D6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100513" y="2636838"/>
              <a:ext cx="30163" cy="1381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0">
              <a:extLst>
                <a:ext uri="{FF2B5EF4-FFF2-40B4-BE49-F238E27FC236}">
                  <a16:creationId xmlns:a16="http://schemas.microsoft.com/office/drawing/2014/main" id="{A8914D67-C6E7-44BB-A7E3-7E0322CF0B11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140200" y="2678113"/>
              <a:ext cx="76200" cy="63500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3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5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8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1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30 w 296"/>
                <a:gd name="T39" fmla="*/ 173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2"/>
                    <a:pt x="287" y="0"/>
                    <a:pt x="276" y="0"/>
                  </a:cubicBezTo>
                  <a:cubicBezTo>
                    <a:pt x="263" y="0"/>
                    <a:pt x="250" y="12"/>
                    <a:pt x="250" y="23"/>
                  </a:cubicBezTo>
                  <a:cubicBezTo>
                    <a:pt x="250" y="28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5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4" y="94"/>
                    <a:pt x="128" y="126"/>
                    <a:pt x="128" y="144"/>
                  </a:cubicBezTo>
                  <a:cubicBezTo>
                    <a:pt x="111" y="167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1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8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30" y="173"/>
                  </a:cubicBezTo>
                  <a:cubicBezTo>
                    <a:pt x="134" y="202"/>
                    <a:pt x="153" y="226"/>
                    <a:pt x="184" y="226"/>
                  </a:cubicBezTo>
                  <a:cubicBezTo>
                    <a:pt x="223" y="226"/>
                    <a:pt x="247" y="195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1">
              <a:extLst>
                <a:ext uri="{FF2B5EF4-FFF2-40B4-BE49-F238E27FC236}">
                  <a16:creationId xmlns:a16="http://schemas.microsoft.com/office/drawing/2014/main" id="{E62DF9F1-2EF7-4DB4-A920-CFBC8A517CD1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4224338" y="2695575"/>
              <a:ext cx="41275" cy="65088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0 h 232"/>
                <a:gd name="T6" fmla="*/ 99 w 155"/>
                <a:gd name="T7" fmla="*/ 202 h 232"/>
                <a:gd name="T8" fmla="*/ 35 w 155"/>
                <a:gd name="T9" fmla="*/ 202 h 232"/>
                <a:gd name="T10" fmla="*/ 105 w 155"/>
                <a:gd name="T11" fmla="*/ 144 h 232"/>
                <a:gd name="T12" fmla="*/ 155 w 155"/>
                <a:gd name="T13" fmla="*/ 68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2 h 232"/>
                <a:gd name="T20" fmla="*/ 37 w 155"/>
                <a:gd name="T21" fmla="*/ 64 h 232"/>
                <a:gd name="T22" fmla="*/ 17 w 155"/>
                <a:gd name="T23" fmla="*/ 45 h 232"/>
                <a:gd name="T24" fmla="*/ 68 w 155"/>
                <a:gd name="T25" fmla="*/ 13 h 232"/>
                <a:gd name="T26" fmla="*/ 121 w 155"/>
                <a:gd name="T27" fmla="*/ 68 h 232"/>
                <a:gd name="T28" fmla="*/ 88 w 155"/>
                <a:gd name="T29" fmla="*/ 135 h 232"/>
                <a:gd name="T30" fmla="*/ 4 w 155"/>
                <a:gd name="T31" fmla="*/ 218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8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2">
              <a:extLst>
                <a:ext uri="{FF2B5EF4-FFF2-40B4-BE49-F238E27FC236}">
                  <a16:creationId xmlns:a16="http://schemas.microsoft.com/office/drawing/2014/main" id="{51991398-F958-41BA-94E2-E7A230DC4C03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316413" y="2701925"/>
              <a:ext cx="79375" cy="63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3">
              <a:extLst>
                <a:ext uri="{FF2B5EF4-FFF2-40B4-BE49-F238E27FC236}">
                  <a16:creationId xmlns:a16="http://schemas.microsoft.com/office/drawing/2014/main" id="{BD3A1FEF-58AC-46E1-8A23-820F94E2D090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4437063" y="2678113"/>
              <a:ext cx="76200" cy="6350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1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3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2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7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1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8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3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64">
              <a:extLst>
                <a:ext uri="{FF2B5EF4-FFF2-40B4-BE49-F238E27FC236}">
                  <a16:creationId xmlns:a16="http://schemas.microsoft.com/office/drawing/2014/main" id="{809C7637-65F2-43A9-AAC8-003BF558C80B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4525963" y="2695575"/>
              <a:ext cx="31750" cy="65088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6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6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5">
              <a:extLst>
                <a:ext uri="{FF2B5EF4-FFF2-40B4-BE49-F238E27FC236}">
                  <a16:creationId xmlns:a16="http://schemas.microsoft.com/office/drawing/2014/main" id="{C873C0B5-92A6-41E3-A141-FF3EBBBD5536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581525" y="2636838"/>
              <a:ext cx="28575" cy="1381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2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6">
              <a:extLst>
                <a:ext uri="{FF2B5EF4-FFF2-40B4-BE49-F238E27FC236}">
                  <a16:creationId xmlns:a16="http://schemas.microsoft.com/office/drawing/2014/main" id="{08E7385F-3563-4820-9381-41B0C68E8289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625975" y="2652713"/>
              <a:ext cx="39688" cy="88900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5 w 153"/>
                <a:gd name="T9" fmla="*/ 97 h 318"/>
                <a:gd name="T10" fmla="*/ 115 w 153"/>
                <a:gd name="T11" fmla="*/ 14 h 318"/>
                <a:gd name="T12" fmla="*/ 101 w 153"/>
                <a:gd name="T13" fmla="*/ 0 h 318"/>
                <a:gd name="T14" fmla="*/ 81 w 153"/>
                <a:gd name="T15" fmla="*/ 18 h 318"/>
                <a:gd name="T16" fmla="*/ 61 w 153"/>
                <a:gd name="T17" fmla="*/ 97 h 318"/>
                <a:gd name="T18" fmla="*/ 14 w 153"/>
                <a:gd name="T19" fmla="*/ 97 h 318"/>
                <a:gd name="T20" fmla="*/ 0 w 153"/>
                <a:gd name="T21" fmla="*/ 107 h 318"/>
                <a:gd name="T22" fmla="*/ 13 w 153"/>
                <a:gd name="T23" fmla="*/ 113 h 318"/>
                <a:gd name="T24" fmla="*/ 57 w 153"/>
                <a:gd name="T25" fmla="*/ 113 h 318"/>
                <a:gd name="T26" fmla="*/ 19 w 153"/>
                <a:gd name="T27" fmla="*/ 272 h 318"/>
                <a:gd name="T28" fmla="*/ 65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1 w 153"/>
                <a:gd name="T35" fmla="*/ 243 h 318"/>
                <a:gd name="T36" fmla="*/ 66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7"/>
                    <a:pt x="115" y="17"/>
                    <a:pt x="115" y="14"/>
                  </a:cubicBezTo>
                  <a:cubicBezTo>
                    <a:pt x="115" y="5"/>
                    <a:pt x="109" y="0"/>
                    <a:pt x="101" y="0"/>
                  </a:cubicBezTo>
                  <a:cubicBezTo>
                    <a:pt x="99" y="0"/>
                    <a:pt x="85" y="1"/>
                    <a:pt x="81" y="18"/>
                  </a:cubicBezTo>
                  <a:lnTo>
                    <a:pt x="61" y="97"/>
                  </a:lnTo>
                  <a:lnTo>
                    <a:pt x="14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3" y="113"/>
                    <a:pt x="13" y="113"/>
                  </a:cubicBezTo>
                  <a:lnTo>
                    <a:pt x="57" y="113"/>
                  </a:lnTo>
                  <a:cubicBezTo>
                    <a:pt x="21" y="255"/>
                    <a:pt x="19" y="263"/>
                    <a:pt x="19" y="272"/>
                  </a:cubicBezTo>
                  <a:cubicBezTo>
                    <a:pt x="19" y="299"/>
                    <a:pt x="38" y="318"/>
                    <a:pt x="65" y="318"/>
                  </a:cubicBezTo>
                  <a:cubicBezTo>
                    <a:pt x="116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4" y="236"/>
                    <a:pt x="134" y="238"/>
                    <a:pt x="131" y="243"/>
                  </a:cubicBezTo>
                  <a:cubicBezTo>
                    <a:pt x="110" y="295"/>
                    <a:pt x="83" y="307"/>
                    <a:pt x="66" y="307"/>
                  </a:cubicBezTo>
                  <a:cubicBezTo>
                    <a:pt x="56" y="307"/>
                    <a:pt x="51" y="300"/>
                    <a:pt x="51" y="284"/>
                  </a:cubicBezTo>
                  <a:cubicBezTo>
                    <a:pt x="51" y="272"/>
                    <a:pt x="52" y="268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7">
              <a:extLst>
                <a:ext uri="{FF2B5EF4-FFF2-40B4-BE49-F238E27FC236}">
                  <a16:creationId xmlns:a16="http://schemas.microsoft.com/office/drawing/2014/main" id="{CE64957E-1FE4-4106-A07C-DECE221A5205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4676775" y="2636838"/>
              <a:ext cx="30163" cy="1381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8">
              <a:extLst>
                <a:ext uri="{FF2B5EF4-FFF2-40B4-BE49-F238E27FC236}">
                  <a16:creationId xmlns:a16="http://schemas.microsoft.com/office/drawing/2014/main" id="{EB10ECBC-60AA-4E25-BB03-7C8CEC251D60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4756150" y="2659063"/>
              <a:ext cx="85725" cy="92075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9">
              <a:extLst>
                <a:ext uri="{FF2B5EF4-FFF2-40B4-BE49-F238E27FC236}">
                  <a16:creationId xmlns:a16="http://schemas.microsoft.com/office/drawing/2014/main" id="{1B246A0F-7365-429F-B599-9EA9BEA1116A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883150" y="2678113"/>
              <a:ext cx="49213" cy="635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0">
              <a:extLst>
                <a:ext uri="{FF2B5EF4-FFF2-40B4-BE49-F238E27FC236}">
                  <a16:creationId xmlns:a16="http://schemas.microsoft.com/office/drawing/2014/main" id="{742C7CE3-9B28-422A-BF36-FDDC812CC079}"/>
                </a:ext>
              </a:extLst>
            </p:cNvPr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4938713" y="2678113"/>
              <a:ext cx="57150" cy="6350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1">
              <a:extLst>
                <a:ext uri="{FF2B5EF4-FFF2-40B4-BE49-F238E27FC236}">
                  <a16:creationId xmlns:a16="http://schemas.microsoft.com/office/drawing/2014/main" id="{2D0B119A-3CEC-40EE-B765-F18E2826ECF1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5005388" y="2678113"/>
              <a:ext cx="41275" cy="6350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2">
              <a:extLst>
                <a:ext uri="{FF2B5EF4-FFF2-40B4-BE49-F238E27FC236}">
                  <a16:creationId xmlns:a16="http://schemas.microsoft.com/office/drawing/2014/main" id="{F59E2A59-1AA4-4B7B-90AB-E37AAFA816F8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5086350" y="2636838"/>
              <a:ext cx="28575" cy="1381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9" y="326"/>
                    <a:pt x="29" y="250"/>
                  </a:cubicBezTo>
                  <a:cubicBezTo>
                    <a:pt x="29" y="163"/>
                    <a:pt x="47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3">
              <a:extLst>
                <a:ext uri="{FF2B5EF4-FFF2-40B4-BE49-F238E27FC236}">
                  <a16:creationId xmlns:a16="http://schemas.microsoft.com/office/drawing/2014/main" id="{A951D690-91B9-4B38-A8B2-D5653DF0EC83}"/>
                </a:ext>
              </a:extLst>
            </p:cNvPr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5129213" y="2643188"/>
              <a:ext cx="52388" cy="98425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0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8"/>
                    <a:pt x="71" y="98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5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1"/>
                    <a:pt x="81" y="346"/>
                    <a:pt x="60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74">
              <a:extLst>
                <a:ext uri="{FF2B5EF4-FFF2-40B4-BE49-F238E27FC236}">
                  <a16:creationId xmlns:a16="http://schemas.microsoft.com/office/drawing/2014/main" id="{D2CC4A5F-7A30-49DC-85CF-31894423F9CE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5222875" y="2659063"/>
              <a:ext cx="87313" cy="92075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75">
              <a:extLst>
                <a:ext uri="{FF2B5EF4-FFF2-40B4-BE49-F238E27FC236}">
                  <a16:creationId xmlns:a16="http://schemas.microsoft.com/office/drawing/2014/main" id="{509864C7-DF23-4104-83BD-BA32384090FC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5357813" y="2636838"/>
              <a:ext cx="30163" cy="1381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76">
              <a:extLst>
                <a:ext uri="{FF2B5EF4-FFF2-40B4-BE49-F238E27FC236}">
                  <a16:creationId xmlns:a16="http://schemas.microsoft.com/office/drawing/2014/main" id="{6068F6AF-4F83-48E2-BD57-D601EE6CB3B3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5397500" y="2678113"/>
              <a:ext cx="76200" cy="63500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3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1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3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2"/>
                    <a:pt x="287" y="0"/>
                    <a:pt x="276" y="0"/>
                  </a:cubicBezTo>
                  <a:cubicBezTo>
                    <a:pt x="263" y="0"/>
                    <a:pt x="250" y="12"/>
                    <a:pt x="250" y="23"/>
                  </a:cubicBezTo>
                  <a:cubicBezTo>
                    <a:pt x="250" y="28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7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1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8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1" y="201"/>
                    <a:pt x="129" y="173"/>
                  </a:cubicBezTo>
                  <a:cubicBezTo>
                    <a:pt x="134" y="202"/>
                    <a:pt x="153" y="226"/>
                    <a:pt x="184" y="226"/>
                  </a:cubicBezTo>
                  <a:cubicBezTo>
                    <a:pt x="223" y="226"/>
                    <a:pt x="247" y="195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77">
              <a:extLst>
                <a:ext uri="{FF2B5EF4-FFF2-40B4-BE49-F238E27FC236}">
                  <a16:creationId xmlns:a16="http://schemas.microsoft.com/office/drawing/2014/main" id="{38AFB204-5B90-47C7-AC8D-C17A027FF267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5481638" y="2695575"/>
              <a:ext cx="39688" cy="65088"/>
            </a:xfrm>
            <a:custGeom>
              <a:avLst/>
              <a:gdLst>
                <a:gd name="T0" fmla="*/ 154 w 154"/>
                <a:gd name="T1" fmla="*/ 169 h 232"/>
                <a:gd name="T2" fmla="*/ 143 w 154"/>
                <a:gd name="T3" fmla="*/ 169 h 232"/>
                <a:gd name="T4" fmla="*/ 134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4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3" y="169"/>
                  </a:lnTo>
                  <a:cubicBezTo>
                    <a:pt x="142" y="176"/>
                    <a:pt x="138" y="197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4"/>
                  </a:cubicBezTo>
                  <a:cubicBezTo>
                    <a:pt x="130" y="123"/>
                    <a:pt x="154" y="102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9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78">
              <a:extLst>
                <a:ext uri="{FF2B5EF4-FFF2-40B4-BE49-F238E27FC236}">
                  <a16:creationId xmlns:a16="http://schemas.microsoft.com/office/drawing/2014/main" id="{98365593-115C-4487-A611-F9A351696008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5570538" y="2659063"/>
              <a:ext cx="85725" cy="92075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7 w 332"/>
                <a:gd name="T25" fmla="*/ 176 h 332"/>
                <a:gd name="T26" fmla="*/ 157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7" y="0"/>
                    <a:pt x="157" y="9"/>
                    <a:pt x="157" y="16"/>
                  </a:cubicBezTo>
                  <a:lnTo>
                    <a:pt x="157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7" y="176"/>
                  </a:lnTo>
                  <a:lnTo>
                    <a:pt x="157" y="315"/>
                  </a:lnTo>
                  <a:cubicBezTo>
                    <a:pt x="157" y="322"/>
                    <a:pt x="157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79">
              <a:extLst>
                <a:ext uri="{FF2B5EF4-FFF2-40B4-BE49-F238E27FC236}">
                  <a16:creationId xmlns:a16="http://schemas.microsoft.com/office/drawing/2014/main" id="{63AAE55E-EB21-4697-B7D5-573FCB29F231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5694363" y="2678113"/>
              <a:ext cx="76200" cy="6350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6 w 295"/>
                <a:gd name="T29" fmla="*/ 11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3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2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5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7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6" y="18"/>
                    <a:pt x="66" y="11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8"/>
                    <a:pt x="44" y="13"/>
                  </a:cubicBezTo>
                  <a:cubicBezTo>
                    <a:pt x="18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3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2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80">
              <a:extLst>
                <a:ext uri="{FF2B5EF4-FFF2-40B4-BE49-F238E27FC236}">
                  <a16:creationId xmlns:a16="http://schemas.microsoft.com/office/drawing/2014/main" id="{80F77428-9320-4CFD-9056-C1E5FC3218C3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5781675" y="2695575"/>
              <a:ext cx="33338" cy="65088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6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1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6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2"/>
                    <a:pt x="51" y="231"/>
                    <a:pt x="64" y="231"/>
                  </a:cubicBezTo>
                  <a:cubicBezTo>
                    <a:pt x="75" y="231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81">
              <a:extLst>
                <a:ext uri="{FF2B5EF4-FFF2-40B4-BE49-F238E27FC236}">
                  <a16:creationId xmlns:a16="http://schemas.microsoft.com/office/drawing/2014/main" id="{25D1D157-5039-4FC8-9043-C6A7FD874DB3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5837238" y="2636838"/>
              <a:ext cx="30163" cy="1381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2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82">
              <a:extLst>
                <a:ext uri="{FF2B5EF4-FFF2-40B4-BE49-F238E27FC236}">
                  <a16:creationId xmlns:a16="http://schemas.microsoft.com/office/drawing/2014/main" id="{C60F5D26-E407-4389-9768-B1582684B4A9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5883275" y="2652713"/>
              <a:ext cx="39688" cy="88900"/>
            </a:xfrm>
            <a:custGeom>
              <a:avLst/>
              <a:gdLst>
                <a:gd name="T0" fmla="*/ 92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6 w 153"/>
                <a:gd name="T9" fmla="*/ 97 h 318"/>
                <a:gd name="T10" fmla="*/ 116 w 153"/>
                <a:gd name="T11" fmla="*/ 14 h 318"/>
                <a:gd name="T12" fmla="*/ 102 w 153"/>
                <a:gd name="T13" fmla="*/ 0 h 318"/>
                <a:gd name="T14" fmla="*/ 82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2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2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6" y="97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0"/>
                    <a:pt x="52" y="284"/>
                  </a:cubicBezTo>
                  <a:cubicBezTo>
                    <a:pt x="52" y="272"/>
                    <a:pt x="53" y="268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83">
              <a:extLst>
                <a:ext uri="{FF2B5EF4-FFF2-40B4-BE49-F238E27FC236}">
                  <a16:creationId xmlns:a16="http://schemas.microsoft.com/office/drawing/2014/main" id="{203040A8-EEC6-4C12-9AB3-2EB274B03B76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5934075" y="2636838"/>
              <a:ext cx="30163" cy="1381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8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4">
              <a:extLst>
                <a:ext uri="{FF2B5EF4-FFF2-40B4-BE49-F238E27FC236}">
                  <a16:creationId xmlns:a16="http://schemas.microsoft.com/office/drawing/2014/main" id="{5615F506-7A1C-40F7-AF18-E1A2F5AEACE4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5980113" y="2636838"/>
              <a:ext cx="17463" cy="138113"/>
            </a:xfrm>
            <a:custGeom>
              <a:avLst/>
              <a:gdLst>
                <a:gd name="T0" fmla="*/ 69 w 69"/>
                <a:gd name="T1" fmla="*/ 0 h 499"/>
                <a:gd name="T2" fmla="*/ 0 w 69"/>
                <a:gd name="T3" fmla="*/ 0 h 499"/>
                <a:gd name="T4" fmla="*/ 0 w 69"/>
                <a:gd name="T5" fmla="*/ 20 h 499"/>
                <a:gd name="T6" fmla="*/ 49 w 69"/>
                <a:gd name="T7" fmla="*/ 20 h 499"/>
                <a:gd name="T8" fmla="*/ 49 w 69"/>
                <a:gd name="T9" fmla="*/ 479 h 499"/>
                <a:gd name="T10" fmla="*/ 0 w 69"/>
                <a:gd name="T11" fmla="*/ 479 h 499"/>
                <a:gd name="T12" fmla="*/ 0 w 69"/>
                <a:gd name="T13" fmla="*/ 499 h 499"/>
                <a:gd name="T14" fmla="*/ 69 w 69"/>
                <a:gd name="T15" fmla="*/ 499 h 499"/>
                <a:gd name="T16" fmla="*/ 69 w 69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9" y="20"/>
                  </a:lnTo>
                  <a:lnTo>
                    <a:pt x="49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9" y="499"/>
                  </a:lnTo>
                  <a:lnTo>
                    <a:pt x="6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5">
              <a:extLst>
                <a:ext uri="{FF2B5EF4-FFF2-40B4-BE49-F238E27FC236}">
                  <a16:creationId xmlns:a16="http://schemas.microsoft.com/office/drawing/2014/main" id="{B418A194-7412-41C8-90B7-961D04B12C5D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6049963" y="2659063"/>
              <a:ext cx="85725" cy="92075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86">
              <a:extLst>
                <a:ext uri="{FF2B5EF4-FFF2-40B4-BE49-F238E27FC236}">
                  <a16:creationId xmlns:a16="http://schemas.microsoft.com/office/drawing/2014/main" id="{5F0535B2-85B7-4E82-AECF-96A92B9B831F}"/>
                </a:ext>
              </a:extLst>
            </p:cNvPr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6178550" y="2643188"/>
              <a:ext cx="93663" cy="100013"/>
            </a:xfrm>
            <a:custGeom>
              <a:avLst/>
              <a:gdLst>
                <a:gd name="T0" fmla="*/ 359 w 359"/>
                <a:gd name="T1" fmla="*/ 111 h 362"/>
                <a:gd name="T2" fmla="*/ 270 w 359"/>
                <a:gd name="T3" fmla="*/ 0 h 362"/>
                <a:gd name="T4" fmla="*/ 171 w 359"/>
                <a:gd name="T5" fmla="*/ 45 h 362"/>
                <a:gd name="T6" fmla="*/ 116 w 359"/>
                <a:gd name="T7" fmla="*/ 130 h 362"/>
                <a:gd name="T8" fmla="*/ 121 w 359"/>
                <a:gd name="T9" fmla="*/ 133 h 362"/>
                <a:gd name="T10" fmla="*/ 146 w 359"/>
                <a:gd name="T11" fmla="*/ 123 h 362"/>
                <a:gd name="T12" fmla="*/ 161 w 359"/>
                <a:gd name="T13" fmla="*/ 103 h 362"/>
                <a:gd name="T14" fmla="*/ 195 w 359"/>
                <a:gd name="T15" fmla="*/ 48 h 362"/>
                <a:gd name="T16" fmla="*/ 237 w 359"/>
                <a:gd name="T17" fmla="*/ 27 h 362"/>
                <a:gd name="T18" fmla="*/ 317 w 359"/>
                <a:gd name="T19" fmla="*/ 132 h 362"/>
                <a:gd name="T20" fmla="*/ 152 w 359"/>
                <a:gd name="T21" fmla="*/ 335 h 362"/>
                <a:gd name="T22" fmla="*/ 42 w 359"/>
                <a:gd name="T23" fmla="*/ 207 h 362"/>
                <a:gd name="T24" fmla="*/ 150 w 359"/>
                <a:gd name="T25" fmla="*/ 22 h 362"/>
                <a:gd name="T26" fmla="*/ 170 w 359"/>
                <a:gd name="T27" fmla="*/ 3 h 362"/>
                <a:gd name="T28" fmla="*/ 165 w 359"/>
                <a:gd name="T29" fmla="*/ 0 h 362"/>
                <a:gd name="T30" fmla="*/ 0 w 359"/>
                <a:gd name="T31" fmla="*/ 229 h 362"/>
                <a:gd name="T32" fmla="*/ 119 w 359"/>
                <a:gd name="T33" fmla="*/ 362 h 362"/>
                <a:gd name="T34" fmla="*/ 359 w 359"/>
                <a:gd name="T35" fmla="*/ 11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2">
                  <a:moveTo>
                    <a:pt x="359" y="111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8" y="0"/>
                    <a:pt x="175" y="42"/>
                    <a:pt x="171" y="45"/>
                  </a:cubicBezTo>
                  <a:cubicBezTo>
                    <a:pt x="131" y="84"/>
                    <a:pt x="116" y="129"/>
                    <a:pt x="116" y="130"/>
                  </a:cubicBezTo>
                  <a:cubicBezTo>
                    <a:pt x="116" y="133"/>
                    <a:pt x="119" y="133"/>
                    <a:pt x="121" y="133"/>
                  </a:cubicBezTo>
                  <a:cubicBezTo>
                    <a:pt x="131" y="133"/>
                    <a:pt x="139" y="128"/>
                    <a:pt x="146" y="123"/>
                  </a:cubicBezTo>
                  <a:cubicBezTo>
                    <a:pt x="155" y="116"/>
                    <a:pt x="156" y="115"/>
                    <a:pt x="161" y="103"/>
                  </a:cubicBezTo>
                  <a:cubicBezTo>
                    <a:pt x="166" y="93"/>
                    <a:pt x="177" y="69"/>
                    <a:pt x="195" y="48"/>
                  </a:cubicBezTo>
                  <a:cubicBezTo>
                    <a:pt x="207" y="35"/>
                    <a:pt x="217" y="27"/>
                    <a:pt x="237" y="27"/>
                  </a:cubicBezTo>
                  <a:cubicBezTo>
                    <a:pt x="286" y="27"/>
                    <a:pt x="317" y="67"/>
                    <a:pt x="317" y="132"/>
                  </a:cubicBezTo>
                  <a:cubicBezTo>
                    <a:pt x="317" y="234"/>
                    <a:pt x="244" y="335"/>
                    <a:pt x="152" y="335"/>
                  </a:cubicBezTo>
                  <a:cubicBezTo>
                    <a:pt x="81" y="335"/>
                    <a:pt x="42" y="279"/>
                    <a:pt x="42" y="207"/>
                  </a:cubicBezTo>
                  <a:cubicBezTo>
                    <a:pt x="42" y="139"/>
                    <a:pt x="77" y="65"/>
                    <a:pt x="150" y="22"/>
                  </a:cubicBezTo>
                  <a:cubicBezTo>
                    <a:pt x="155" y="19"/>
                    <a:pt x="170" y="10"/>
                    <a:pt x="170" y="3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79"/>
                    <a:pt x="0" y="229"/>
                  </a:cubicBezTo>
                  <a:cubicBezTo>
                    <a:pt x="0" y="298"/>
                    <a:pt x="36" y="362"/>
                    <a:pt x="119" y="362"/>
                  </a:cubicBezTo>
                  <a:cubicBezTo>
                    <a:pt x="216" y="362"/>
                    <a:pt x="359" y="265"/>
                    <a:pt x="359" y="11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87">
              <a:extLst>
                <a:ext uri="{FF2B5EF4-FFF2-40B4-BE49-F238E27FC236}">
                  <a16:creationId xmlns:a16="http://schemas.microsoft.com/office/drawing/2014/main" id="{B5EC1BFC-6C9C-4F89-9F27-EBBF570832EE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6332538" y="2540000"/>
              <a:ext cx="33338" cy="330200"/>
            </a:xfrm>
            <a:custGeom>
              <a:avLst/>
              <a:gdLst>
                <a:gd name="T0" fmla="*/ 0 w 131"/>
                <a:gd name="T1" fmla="*/ 1196 h 1196"/>
                <a:gd name="T2" fmla="*/ 131 w 131"/>
                <a:gd name="T3" fmla="*/ 1196 h 1196"/>
                <a:gd name="T4" fmla="*/ 131 w 131"/>
                <a:gd name="T5" fmla="*/ 1169 h 1196"/>
                <a:gd name="T6" fmla="*/ 27 w 131"/>
                <a:gd name="T7" fmla="*/ 1169 h 1196"/>
                <a:gd name="T8" fmla="*/ 27 w 131"/>
                <a:gd name="T9" fmla="*/ 27 h 1196"/>
                <a:gd name="T10" fmla="*/ 131 w 131"/>
                <a:gd name="T11" fmla="*/ 27 h 1196"/>
                <a:gd name="T12" fmla="*/ 131 w 131"/>
                <a:gd name="T13" fmla="*/ 0 h 1196"/>
                <a:gd name="T14" fmla="*/ 0 w 131"/>
                <a:gd name="T15" fmla="*/ 0 h 1196"/>
                <a:gd name="T16" fmla="*/ 0 w 131"/>
                <a:gd name="T17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196">
                  <a:moveTo>
                    <a:pt x="0" y="1196"/>
                  </a:moveTo>
                  <a:lnTo>
                    <a:pt x="131" y="1196"/>
                  </a:lnTo>
                  <a:lnTo>
                    <a:pt x="131" y="1169"/>
                  </a:lnTo>
                  <a:lnTo>
                    <a:pt x="27" y="1169"/>
                  </a:lnTo>
                  <a:lnTo>
                    <a:pt x="27" y="27"/>
                  </a:lnTo>
                  <a:lnTo>
                    <a:pt x="131" y="27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0" y="119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88">
              <a:extLst>
                <a:ext uri="{FF2B5EF4-FFF2-40B4-BE49-F238E27FC236}">
                  <a16:creationId xmlns:a16="http://schemas.microsoft.com/office/drawing/2014/main" id="{C9F56DA9-B8E0-4403-AF63-3F3C369B7214}"/>
                </a:ext>
              </a:extLst>
            </p:cNvPr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6391275" y="2581275"/>
              <a:ext cx="49213" cy="247650"/>
            </a:xfrm>
            <a:custGeom>
              <a:avLst/>
              <a:gdLst>
                <a:gd name="T0" fmla="*/ 167 w 189"/>
                <a:gd name="T1" fmla="*/ 892 h 897"/>
                <a:gd name="T2" fmla="*/ 173 w 189"/>
                <a:gd name="T3" fmla="*/ 897 h 897"/>
                <a:gd name="T4" fmla="*/ 184 w 189"/>
                <a:gd name="T5" fmla="*/ 897 h 897"/>
                <a:gd name="T6" fmla="*/ 189 w 189"/>
                <a:gd name="T7" fmla="*/ 893 h 897"/>
                <a:gd name="T8" fmla="*/ 187 w 189"/>
                <a:gd name="T9" fmla="*/ 888 h 897"/>
                <a:gd name="T10" fmla="*/ 111 w 189"/>
                <a:gd name="T11" fmla="*/ 788 h 897"/>
                <a:gd name="T12" fmla="*/ 38 w 189"/>
                <a:gd name="T13" fmla="*/ 449 h 897"/>
                <a:gd name="T14" fmla="*/ 188 w 189"/>
                <a:gd name="T15" fmla="*/ 9 h 897"/>
                <a:gd name="T16" fmla="*/ 189 w 189"/>
                <a:gd name="T17" fmla="*/ 5 h 897"/>
                <a:gd name="T18" fmla="*/ 180 w 189"/>
                <a:gd name="T19" fmla="*/ 0 h 897"/>
                <a:gd name="T20" fmla="*/ 168 w 189"/>
                <a:gd name="T21" fmla="*/ 4 h 897"/>
                <a:gd name="T22" fmla="*/ 33 w 189"/>
                <a:gd name="T23" fmla="*/ 220 h 897"/>
                <a:gd name="T24" fmla="*/ 0 w 189"/>
                <a:gd name="T25" fmla="*/ 449 h 897"/>
                <a:gd name="T26" fmla="*/ 100 w 189"/>
                <a:gd name="T27" fmla="*/ 816 h 897"/>
                <a:gd name="T28" fmla="*/ 131 w 189"/>
                <a:gd name="T29" fmla="*/ 857 h 897"/>
                <a:gd name="T30" fmla="*/ 147 w 189"/>
                <a:gd name="T31" fmla="*/ 874 h 897"/>
                <a:gd name="T32" fmla="*/ 167 w 189"/>
                <a:gd name="T33" fmla="*/ 892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9" h="897">
                  <a:moveTo>
                    <a:pt x="167" y="892"/>
                  </a:moveTo>
                  <a:cubicBezTo>
                    <a:pt x="168" y="893"/>
                    <a:pt x="172" y="897"/>
                    <a:pt x="173" y="897"/>
                  </a:cubicBezTo>
                  <a:lnTo>
                    <a:pt x="184" y="897"/>
                  </a:lnTo>
                  <a:cubicBezTo>
                    <a:pt x="185" y="897"/>
                    <a:pt x="189" y="897"/>
                    <a:pt x="189" y="893"/>
                  </a:cubicBezTo>
                  <a:cubicBezTo>
                    <a:pt x="189" y="891"/>
                    <a:pt x="188" y="890"/>
                    <a:pt x="187" y="888"/>
                  </a:cubicBezTo>
                  <a:cubicBezTo>
                    <a:pt x="169" y="870"/>
                    <a:pt x="142" y="843"/>
                    <a:pt x="111" y="788"/>
                  </a:cubicBezTo>
                  <a:cubicBezTo>
                    <a:pt x="58" y="692"/>
                    <a:pt x="38" y="569"/>
                    <a:pt x="38" y="449"/>
                  </a:cubicBezTo>
                  <a:cubicBezTo>
                    <a:pt x="38" y="228"/>
                    <a:pt x="101" y="97"/>
                    <a:pt x="188" y="9"/>
                  </a:cubicBezTo>
                  <a:cubicBezTo>
                    <a:pt x="189" y="8"/>
                    <a:pt x="189" y="6"/>
                    <a:pt x="189" y="5"/>
                  </a:cubicBezTo>
                  <a:cubicBezTo>
                    <a:pt x="189" y="0"/>
                    <a:pt x="186" y="0"/>
                    <a:pt x="180" y="0"/>
                  </a:cubicBezTo>
                  <a:cubicBezTo>
                    <a:pt x="173" y="0"/>
                    <a:pt x="172" y="0"/>
                    <a:pt x="168" y="4"/>
                  </a:cubicBezTo>
                  <a:cubicBezTo>
                    <a:pt x="120" y="45"/>
                    <a:pt x="67" y="114"/>
                    <a:pt x="33" y="220"/>
                  </a:cubicBezTo>
                  <a:cubicBezTo>
                    <a:pt x="11" y="285"/>
                    <a:pt x="0" y="366"/>
                    <a:pt x="0" y="449"/>
                  </a:cubicBezTo>
                  <a:cubicBezTo>
                    <a:pt x="0" y="567"/>
                    <a:pt x="21" y="700"/>
                    <a:pt x="100" y="816"/>
                  </a:cubicBezTo>
                  <a:cubicBezTo>
                    <a:pt x="113" y="836"/>
                    <a:pt x="131" y="856"/>
                    <a:pt x="131" y="857"/>
                  </a:cubicBezTo>
                  <a:cubicBezTo>
                    <a:pt x="136" y="863"/>
                    <a:pt x="143" y="871"/>
                    <a:pt x="147" y="874"/>
                  </a:cubicBezTo>
                  <a:lnTo>
                    <a:pt x="167" y="89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89">
              <a:extLst>
                <a:ext uri="{FF2B5EF4-FFF2-40B4-BE49-F238E27FC236}">
                  <a16:creationId xmlns:a16="http://schemas.microsoft.com/office/drawing/2014/main" id="{278A30C9-A8A1-4631-B160-B9C0D0B281B7}"/>
                </a:ext>
              </a:extLst>
            </p:cNvPr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6465888" y="2641600"/>
              <a:ext cx="33338" cy="42863"/>
            </a:xfrm>
            <a:custGeom>
              <a:avLst/>
              <a:gdLst>
                <a:gd name="T0" fmla="*/ 98 w 125"/>
                <a:gd name="T1" fmla="*/ 72 h 153"/>
                <a:gd name="T2" fmla="*/ 110 w 125"/>
                <a:gd name="T3" fmla="*/ 65 h 153"/>
                <a:gd name="T4" fmla="*/ 98 w 125"/>
                <a:gd name="T5" fmla="*/ 59 h 153"/>
                <a:gd name="T6" fmla="*/ 36 w 125"/>
                <a:gd name="T7" fmla="*/ 59 h 153"/>
                <a:gd name="T8" fmla="*/ 99 w 125"/>
                <a:gd name="T9" fmla="*/ 12 h 153"/>
                <a:gd name="T10" fmla="*/ 113 w 125"/>
                <a:gd name="T11" fmla="*/ 12 h 153"/>
                <a:gd name="T12" fmla="*/ 125 w 125"/>
                <a:gd name="T13" fmla="*/ 6 h 153"/>
                <a:gd name="T14" fmla="*/ 113 w 125"/>
                <a:gd name="T15" fmla="*/ 0 h 153"/>
                <a:gd name="T16" fmla="*/ 98 w 125"/>
                <a:gd name="T17" fmla="*/ 0 h 153"/>
                <a:gd name="T18" fmla="*/ 0 w 125"/>
                <a:gd name="T19" fmla="*/ 85 h 153"/>
                <a:gd name="T20" fmla="*/ 71 w 125"/>
                <a:gd name="T21" fmla="*/ 153 h 153"/>
                <a:gd name="T22" fmla="*/ 115 w 125"/>
                <a:gd name="T23" fmla="*/ 141 h 153"/>
                <a:gd name="T24" fmla="*/ 123 w 125"/>
                <a:gd name="T25" fmla="*/ 134 h 153"/>
                <a:gd name="T26" fmla="*/ 117 w 125"/>
                <a:gd name="T27" fmla="*/ 127 h 153"/>
                <a:gd name="T28" fmla="*/ 113 w 125"/>
                <a:gd name="T29" fmla="*/ 129 h 153"/>
                <a:gd name="T30" fmla="*/ 72 w 125"/>
                <a:gd name="T31" fmla="*/ 144 h 153"/>
                <a:gd name="T32" fmla="*/ 29 w 125"/>
                <a:gd name="T33" fmla="*/ 97 h 153"/>
                <a:gd name="T34" fmla="*/ 32 w 125"/>
                <a:gd name="T35" fmla="*/ 72 h 153"/>
                <a:gd name="T36" fmla="*/ 98 w 125"/>
                <a:gd name="T37" fmla="*/ 7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3">
                  <a:moveTo>
                    <a:pt x="98" y="72"/>
                  </a:moveTo>
                  <a:cubicBezTo>
                    <a:pt x="103" y="72"/>
                    <a:pt x="110" y="72"/>
                    <a:pt x="110" y="65"/>
                  </a:cubicBezTo>
                  <a:cubicBezTo>
                    <a:pt x="110" y="59"/>
                    <a:pt x="105" y="59"/>
                    <a:pt x="98" y="59"/>
                  </a:cubicBezTo>
                  <a:lnTo>
                    <a:pt x="36" y="59"/>
                  </a:lnTo>
                  <a:cubicBezTo>
                    <a:pt x="46" y="28"/>
                    <a:pt x="69" y="12"/>
                    <a:pt x="99" y="12"/>
                  </a:cubicBezTo>
                  <a:lnTo>
                    <a:pt x="113" y="12"/>
                  </a:lnTo>
                  <a:cubicBezTo>
                    <a:pt x="118" y="12"/>
                    <a:pt x="125" y="12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2"/>
                    <a:pt x="0" y="85"/>
                  </a:cubicBezTo>
                  <a:cubicBezTo>
                    <a:pt x="0" y="126"/>
                    <a:pt x="31" y="153"/>
                    <a:pt x="71" y="153"/>
                  </a:cubicBezTo>
                  <a:cubicBezTo>
                    <a:pt x="82" y="153"/>
                    <a:pt x="97" y="152"/>
                    <a:pt x="115" y="141"/>
                  </a:cubicBezTo>
                  <a:cubicBezTo>
                    <a:pt x="122" y="137"/>
                    <a:pt x="123" y="136"/>
                    <a:pt x="123" y="134"/>
                  </a:cubicBezTo>
                  <a:cubicBezTo>
                    <a:pt x="123" y="133"/>
                    <a:pt x="123" y="127"/>
                    <a:pt x="117" y="127"/>
                  </a:cubicBezTo>
                  <a:cubicBezTo>
                    <a:pt x="116" y="127"/>
                    <a:pt x="115" y="128"/>
                    <a:pt x="113" y="129"/>
                  </a:cubicBezTo>
                  <a:cubicBezTo>
                    <a:pt x="101" y="137"/>
                    <a:pt x="86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5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90">
              <a:extLst>
                <a:ext uri="{FF2B5EF4-FFF2-40B4-BE49-F238E27FC236}">
                  <a16:creationId xmlns:a16="http://schemas.microsoft.com/office/drawing/2014/main" id="{3A6F8336-898C-4B24-BB0E-F7B0752FAA11}"/>
                </a:ext>
              </a:extLst>
            </p:cNvPr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6508750" y="2651125"/>
              <a:ext cx="33338" cy="46038"/>
            </a:xfrm>
            <a:custGeom>
              <a:avLst/>
              <a:gdLst>
                <a:gd name="T0" fmla="*/ 124 w 124"/>
                <a:gd name="T1" fmla="*/ 118 h 166"/>
                <a:gd name="T2" fmla="*/ 113 w 124"/>
                <a:gd name="T3" fmla="*/ 118 h 166"/>
                <a:gd name="T4" fmla="*/ 106 w 124"/>
                <a:gd name="T5" fmla="*/ 140 h 166"/>
                <a:gd name="T6" fmla="*/ 79 w 124"/>
                <a:gd name="T7" fmla="*/ 142 h 166"/>
                <a:gd name="T8" fmla="*/ 31 w 124"/>
                <a:gd name="T9" fmla="*/ 142 h 166"/>
                <a:gd name="T10" fmla="*/ 80 w 124"/>
                <a:gd name="T11" fmla="*/ 106 h 166"/>
                <a:gd name="T12" fmla="*/ 124 w 124"/>
                <a:gd name="T13" fmla="*/ 50 h 166"/>
                <a:gd name="T14" fmla="*/ 58 w 124"/>
                <a:gd name="T15" fmla="*/ 0 h 166"/>
                <a:gd name="T16" fmla="*/ 0 w 124"/>
                <a:gd name="T17" fmla="*/ 44 h 166"/>
                <a:gd name="T18" fmla="*/ 14 w 124"/>
                <a:gd name="T19" fmla="*/ 59 h 166"/>
                <a:gd name="T20" fmla="*/ 29 w 124"/>
                <a:gd name="T21" fmla="*/ 45 h 166"/>
                <a:gd name="T22" fmla="*/ 15 w 124"/>
                <a:gd name="T23" fmla="*/ 30 h 166"/>
                <a:gd name="T24" fmla="*/ 53 w 124"/>
                <a:gd name="T25" fmla="*/ 11 h 166"/>
                <a:gd name="T26" fmla="*/ 97 w 124"/>
                <a:gd name="T27" fmla="*/ 50 h 166"/>
                <a:gd name="T28" fmla="*/ 63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5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3" y="118"/>
                  </a:lnTo>
                  <a:cubicBezTo>
                    <a:pt x="112" y="123"/>
                    <a:pt x="110" y="138"/>
                    <a:pt x="106" y="140"/>
                  </a:cubicBezTo>
                  <a:cubicBezTo>
                    <a:pt x="104" y="142"/>
                    <a:pt x="83" y="142"/>
                    <a:pt x="79" y="142"/>
                  </a:cubicBezTo>
                  <a:lnTo>
                    <a:pt x="31" y="142"/>
                  </a:lnTo>
                  <a:cubicBezTo>
                    <a:pt x="47" y="130"/>
                    <a:pt x="65" y="116"/>
                    <a:pt x="80" y="106"/>
                  </a:cubicBezTo>
                  <a:cubicBezTo>
                    <a:pt x="103" y="91"/>
                    <a:pt x="124" y="76"/>
                    <a:pt x="124" y="50"/>
                  </a:cubicBezTo>
                  <a:cubicBezTo>
                    <a:pt x="124" y="18"/>
                    <a:pt x="93" y="0"/>
                    <a:pt x="58" y="0"/>
                  </a:cubicBezTo>
                  <a:cubicBezTo>
                    <a:pt x="24" y="0"/>
                    <a:pt x="0" y="20"/>
                    <a:pt x="0" y="44"/>
                  </a:cubicBezTo>
                  <a:cubicBezTo>
                    <a:pt x="0" y="57"/>
                    <a:pt x="11" y="59"/>
                    <a:pt x="14" y="59"/>
                  </a:cubicBezTo>
                  <a:cubicBezTo>
                    <a:pt x="21" y="59"/>
                    <a:pt x="29" y="55"/>
                    <a:pt x="29" y="45"/>
                  </a:cubicBezTo>
                  <a:cubicBezTo>
                    <a:pt x="29" y="36"/>
                    <a:pt x="22" y="31"/>
                    <a:pt x="15" y="30"/>
                  </a:cubicBezTo>
                  <a:cubicBezTo>
                    <a:pt x="22" y="19"/>
                    <a:pt x="36" y="11"/>
                    <a:pt x="53" y="11"/>
                  </a:cubicBezTo>
                  <a:cubicBezTo>
                    <a:pt x="77" y="11"/>
                    <a:pt x="97" y="26"/>
                    <a:pt x="97" y="50"/>
                  </a:cubicBezTo>
                  <a:cubicBezTo>
                    <a:pt x="97" y="71"/>
                    <a:pt x="83" y="87"/>
                    <a:pt x="63" y="103"/>
                  </a:cubicBezTo>
                  <a:lnTo>
                    <a:pt x="3" y="154"/>
                  </a:lnTo>
                  <a:cubicBezTo>
                    <a:pt x="0" y="157"/>
                    <a:pt x="0" y="157"/>
                    <a:pt x="0" y="158"/>
                  </a:cubicBezTo>
                  <a:lnTo>
                    <a:pt x="0" y="166"/>
                  </a:lnTo>
                  <a:lnTo>
                    <a:pt x="115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91">
              <a:extLst>
                <a:ext uri="{FF2B5EF4-FFF2-40B4-BE49-F238E27FC236}">
                  <a16:creationId xmlns:a16="http://schemas.microsoft.com/office/drawing/2014/main" id="{51F27A6E-ED9F-4157-A3EF-7C6EAAD7C728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6459538" y="2701925"/>
              <a:ext cx="93663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92">
              <a:extLst>
                <a:ext uri="{FF2B5EF4-FFF2-40B4-BE49-F238E27FC236}">
                  <a16:creationId xmlns:a16="http://schemas.microsoft.com/office/drawing/2014/main" id="{8E80A167-15B0-4175-9D61-EE79A76DAAEE}"/>
                </a:ext>
              </a:extLst>
            </p:cNvPr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6465888" y="2746375"/>
              <a:ext cx="33338" cy="41275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5 h 154"/>
                <a:gd name="T4" fmla="*/ 98 w 125"/>
                <a:gd name="T5" fmla="*/ 60 h 154"/>
                <a:gd name="T6" fmla="*/ 36 w 125"/>
                <a:gd name="T7" fmla="*/ 60 h 154"/>
                <a:gd name="T8" fmla="*/ 99 w 125"/>
                <a:gd name="T9" fmla="*/ 12 h 154"/>
                <a:gd name="T10" fmla="*/ 113 w 125"/>
                <a:gd name="T11" fmla="*/ 12 h 154"/>
                <a:gd name="T12" fmla="*/ 125 w 125"/>
                <a:gd name="T13" fmla="*/ 6 h 154"/>
                <a:gd name="T14" fmla="*/ 113 w 125"/>
                <a:gd name="T15" fmla="*/ 0 h 154"/>
                <a:gd name="T16" fmla="*/ 98 w 125"/>
                <a:gd name="T17" fmla="*/ 0 h 154"/>
                <a:gd name="T18" fmla="*/ 0 w 125"/>
                <a:gd name="T19" fmla="*/ 85 h 154"/>
                <a:gd name="T20" fmla="*/ 71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7 w 125"/>
                <a:gd name="T27" fmla="*/ 128 h 154"/>
                <a:gd name="T28" fmla="*/ 113 w 125"/>
                <a:gd name="T29" fmla="*/ 129 h 154"/>
                <a:gd name="T30" fmla="*/ 72 w 125"/>
                <a:gd name="T31" fmla="*/ 144 h 154"/>
                <a:gd name="T32" fmla="*/ 29 w 125"/>
                <a:gd name="T33" fmla="*/ 97 h 154"/>
                <a:gd name="T34" fmla="*/ 32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3" y="72"/>
                    <a:pt x="110" y="72"/>
                    <a:pt x="110" y="65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2"/>
                    <a:pt x="99" y="12"/>
                  </a:cubicBezTo>
                  <a:lnTo>
                    <a:pt x="113" y="12"/>
                  </a:lnTo>
                  <a:cubicBezTo>
                    <a:pt x="118" y="12"/>
                    <a:pt x="125" y="12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2"/>
                    <a:pt x="0" y="85"/>
                  </a:cubicBezTo>
                  <a:cubicBezTo>
                    <a:pt x="0" y="126"/>
                    <a:pt x="31" y="154"/>
                    <a:pt x="71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3"/>
                    <a:pt x="123" y="128"/>
                    <a:pt x="117" y="128"/>
                  </a:cubicBezTo>
                  <a:cubicBezTo>
                    <a:pt x="116" y="128"/>
                    <a:pt x="115" y="128"/>
                    <a:pt x="113" y="129"/>
                  </a:cubicBezTo>
                  <a:cubicBezTo>
                    <a:pt x="101" y="137"/>
                    <a:pt x="86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5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3">
              <a:extLst>
                <a:ext uri="{FF2B5EF4-FFF2-40B4-BE49-F238E27FC236}">
                  <a16:creationId xmlns:a16="http://schemas.microsoft.com/office/drawing/2014/main" id="{91564C4E-8800-4D90-8669-571378284322}"/>
                </a:ext>
              </a:extLst>
            </p:cNvPr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6511925" y="2755900"/>
              <a:ext cx="26988" cy="44450"/>
            </a:xfrm>
            <a:custGeom>
              <a:avLst/>
              <a:gdLst>
                <a:gd name="T0" fmla="*/ 63 w 102"/>
                <a:gd name="T1" fmla="*/ 7 h 165"/>
                <a:gd name="T2" fmla="*/ 54 w 102"/>
                <a:gd name="T3" fmla="*/ 0 h 165"/>
                <a:gd name="T4" fmla="*/ 4 w 102"/>
                <a:gd name="T5" fmla="*/ 15 h 165"/>
                <a:gd name="T6" fmla="*/ 0 w 102"/>
                <a:gd name="T7" fmla="*/ 15 h 165"/>
                <a:gd name="T8" fmla="*/ 0 w 102"/>
                <a:gd name="T9" fmla="*/ 26 h 165"/>
                <a:gd name="T10" fmla="*/ 4 w 102"/>
                <a:gd name="T11" fmla="*/ 26 h 165"/>
                <a:gd name="T12" fmla="*/ 40 w 102"/>
                <a:gd name="T13" fmla="*/ 19 h 165"/>
                <a:gd name="T14" fmla="*/ 40 w 102"/>
                <a:gd name="T15" fmla="*/ 144 h 165"/>
                <a:gd name="T16" fmla="*/ 14 w 102"/>
                <a:gd name="T17" fmla="*/ 154 h 165"/>
                <a:gd name="T18" fmla="*/ 1 w 102"/>
                <a:gd name="T19" fmla="*/ 154 h 165"/>
                <a:gd name="T20" fmla="*/ 1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89 w 102"/>
                <a:gd name="T29" fmla="*/ 154 h 165"/>
                <a:gd name="T30" fmla="*/ 63 w 102"/>
                <a:gd name="T31" fmla="*/ 144 h 165"/>
                <a:gd name="T32" fmla="*/ 63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7" y="15"/>
                    <a:pt x="9" y="15"/>
                    <a:pt x="4" y="15"/>
                  </a:cubicBezTo>
                  <a:lnTo>
                    <a:pt x="0" y="15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0" y="19"/>
                  </a:cubicBezTo>
                  <a:lnTo>
                    <a:pt x="40" y="144"/>
                  </a:lnTo>
                  <a:cubicBezTo>
                    <a:pt x="40" y="151"/>
                    <a:pt x="40" y="154"/>
                    <a:pt x="14" y="154"/>
                  </a:cubicBezTo>
                  <a:lnTo>
                    <a:pt x="1" y="154"/>
                  </a:lnTo>
                  <a:lnTo>
                    <a:pt x="1" y="165"/>
                  </a:lnTo>
                  <a:cubicBezTo>
                    <a:pt x="15" y="164"/>
                    <a:pt x="37" y="164"/>
                    <a:pt x="52" y="164"/>
                  </a:cubicBezTo>
                  <a:cubicBezTo>
                    <a:pt x="66" y="164"/>
                    <a:pt x="88" y="164"/>
                    <a:pt x="102" y="165"/>
                  </a:cubicBezTo>
                  <a:lnTo>
                    <a:pt x="102" y="154"/>
                  </a:lnTo>
                  <a:lnTo>
                    <a:pt x="89" y="154"/>
                  </a:lnTo>
                  <a:cubicBezTo>
                    <a:pt x="63" y="154"/>
                    <a:pt x="63" y="151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94">
              <a:extLst>
                <a:ext uri="{FF2B5EF4-FFF2-40B4-BE49-F238E27FC236}">
                  <a16:creationId xmlns:a16="http://schemas.microsoft.com/office/drawing/2014/main" id="{ED55FA29-5886-4158-AA69-EB30191692A0}"/>
                </a:ext>
              </a:extLst>
            </p:cNvPr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6573838" y="2581275"/>
              <a:ext cx="49213" cy="247650"/>
            </a:xfrm>
            <a:custGeom>
              <a:avLst/>
              <a:gdLst>
                <a:gd name="T0" fmla="*/ 189 w 189"/>
                <a:gd name="T1" fmla="*/ 449 h 897"/>
                <a:gd name="T2" fmla="*/ 57 w 189"/>
                <a:gd name="T3" fmla="*/ 41 h 897"/>
                <a:gd name="T4" fmla="*/ 20 w 189"/>
                <a:gd name="T5" fmla="*/ 3 h 897"/>
                <a:gd name="T6" fmla="*/ 9 w 189"/>
                <a:gd name="T7" fmla="*/ 0 h 897"/>
                <a:gd name="T8" fmla="*/ 0 w 189"/>
                <a:gd name="T9" fmla="*/ 5 h 897"/>
                <a:gd name="T10" fmla="*/ 3 w 189"/>
                <a:gd name="T11" fmla="*/ 10 h 897"/>
                <a:gd name="T12" fmla="*/ 77 w 189"/>
                <a:gd name="T13" fmla="*/ 110 h 897"/>
                <a:gd name="T14" fmla="*/ 151 w 189"/>
                <a:gd name="T15" fmla="*/ 449 h 897"/>
                <a:gd name="T16" fmla="*/ 2 w 189"/>
                <a:gd name="T17" fmla="*/ 889 h 897"/>
                <a:gd name="T18" fmla="*/ 0 w 189"/>
                <a:gd name="T19" fmla="*/ 893 h 897"/>
                <a:gd name="T20" fmla="*/ 9 w 189"/>
                <a:gd name="T21" fmla="*/ 897 h 897"/>
                <a:gd name="T22" fmla="*/ 21 w 189"/>
                <a:gd name="T23" fmla="*/ 894 h 897"/>
                <a:gd name="T24" fmla="*/ 156 w 189"/>
                <a:gd name="T25" fmla="*/ 678 h 897"/>
                <a:gd name="T26" fmla="*/ 189 w 189"/>
                <a:gd name="T27" fmla="*/ 449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9" h="897">
                  <a:moveTo>
                    <a:pt x="189" y="449"/>
                  </a:moveTo>
                  <a:cubicBezTo>
                    <a:pt x="189" y="305"/>
                    <a:pt x="156" y="153"/>
                    <a:pt x="57" y="41"/>
                  </a:cubicBezTo>
                  <a:cubicBezTo>
                    <a:pt x="50" y="33"/>
                    <a:pt x="32" y="14"/>
                    <a:pt x="20" y="3"/>
                  </a:cubicBezTo>
                  <a:cubicBezTo>
                    <a:pt x="16" y="0"/>
                    <a:pt x="15" y="0"/>
                    <a:pt x="9" y="0"/>
                  </a:cubicBezTo>
                  <a:cubicBezTo>
                    <a:pt x="4" y="0"/>
                    <a:pt x="0" y="0"/>
                    <a:pt x="0" y="5"/>
                  </a:cubicBezTo>
                  <a:cubicBezTo>
                    <a:pt x="0" y="7"/>
                    <a:pt x="2" y="9"/>
                    <a:pt x="3" y="10"/>
                  </a:cubicBezTo>
                  <a:cubicBezTo>
                    <a:pt x="19" y="28"/>
                    <a:pt x="46" y="55"/>
                    <a:pt x="77" y="110"/>
                  </a:cubicBezTo>
                  <a:cubicBezTo>
                    <a:pt x="131" y="206"/>
                    <a:pt x="151" y="329"/>
                    <a:pt x="151" y="449"/>
                  </a:cubicBezTo>
                  <a:cubicBezTo>
                    <a:pt x="151" y="665"/>
                    <a:pt x="91" y="797"/>
                    <a:pt x="2" y="889"/>
                  </a:cubicBezTo>
                  <a:cubicBezTo>
                    <a:pt x="1" y="890"/>
                    <a:pt x="0" y="891"/>
                    <a:pt x="0" y="893"/>
                  </a:cubicBezTo>
                  <a:cubicBezTo>
                    <a:pt x="0" y="897"/>
                    <a:pt x="4" y="897"/>
                    <a:pt x="9" y="897"/>
                  </a:cubicBezTo>
                  <a:cubicBezTo>
                    <a:pt x="15" y="897"/>
                    <a:pt x="16" y="897"/>
                    <a:pt x="21" y="894"/>
                  </a:cubicBezTo>
                  <a:cubicBezTo>
                    <a:pt x="68" y="853"/>
                    <a:pt x="122" y="783"/>
                    <a:pt x="156" y="678"/>
                  </a:cubicBezTo>
                  <a:cubicBezTo>
                    <a:pt x="178" y="610"/>
                    <a:pt x="189" y="529"/>
                    <a:pt x="189" y="4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95">
              <a:extLst>
                <a:ext uri="{FF2B5EF4-FFF2-40B4-BE49-F238E27FC236}">
                  <a16:creationId xmlns:a16="http://schemas.microsoft.com/office/drawing/2014/main" id="{B4211638-702F-4A8B-8212-F60640D648B9}"/>
                </a:ext>
              </a:extLst>
            </p:cNvPr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6651625" y="2551113"/>
              <a:ext cx="41275" cy="6350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8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96">
              <a:extLst>
                <a:ext uri="{FF2B5EF4-FFF2-40B4-BE49-F238E27FC236}">
                  <a16:creationId xmlns:a16="http://schemas.microsoft.com/office/drawing/2014/main" id="{F53EB6DF-9B3B-4D1E-8B69-A2031380FE8F}"/>
                </a:ext>
              </a:extLst>
            </p:cNvPr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6705600" y="2540000"/>
              <a:ext cx="34925" cy="330200"/>
            </a:xfrm>
            <a:custGeom>
              <a:avLst/>
              <a:gdLst>
                <a:gd name="T0" fmla="*/ 104 w 132"/>
                <a:gd name="T1" fmla="*/ 1169 h 1196"/>
                <a:gd name="T2" fmla="*/ 0 w 132"/>
                <a:gd name="T3" fmla="*/ 1169 h 1196"/>
                <a:gd name="T4" fmla="*/ 0 w 132"/>
                <a:gd name="T5" fmla="*/ 1196 h 1196"/>
                <a:gd name="T6" fmla="*/ 132 w 132"/>
                <a:gd name="T7" fmla="*/ 1196 h 1196"/>
                <a:gd name="T8" fmla="*/ 132 w 132"/>
                <a:gd name="T9" fmla="*/ 0 h 1196"/>
                <a:gd name="T10" fmla="*/ 0 w 132"/>
                <a:gd name="T11" fmla="*/ 0 h 1196"/>
                <a:gd name="T12" fmla="*/ 0 w 132"/>
                <a:gd name="T13" fmla="*/ 27 h 1196"/>
                <a:gd name="T14" fmla="*/ 104 w 132"/>
                <a:gd name="T15" fmla="*/ 27 h 1196"/>
                <a:gd name="T16" fmla="*/ 104 w 132"/>
                <a:gd name="T17" fmla="*/ 1169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196">
                  <a:moveTo>
                    <a:pt x="104" y="1169"/>
                  </a:moveTo>
                  <a:lnTo>
                    <a:pt x="0" y="1169"/>
                  </a:lnTo>
                  <a:lnTo>
                    <a:pt x="0" y="1196"/>
                  </a:lnTo>
                  <a:lnTo>
                    <a:pt x="132" y="1196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104" y="27"/>
                  </a:lnTo>
                  <a:lnTo>
                    <a:pt x="104" y="1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5" name="Group 404" descr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 title="IguanaTex Vector Display">
            <a:extLst>
              <a:ext uri="{FF2B5EF4-FFF2-40B4-BE49-F238E27FC236}">
                <a16:creationId xmlns:a16="http://schemas.microsoft.com/office/drawing/2014/main" id="{A300E9FF-4168-4E9F-B8F1-1C8B3CDDB188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692319" y="2940029"/>
            <a:ext cx="6165671" cy="328074"/>
            <a:chOff x="2541587" y="2540000"/>
            <a:chExt cx="3759200" cy="200026"/>
          </a:xfrm>
        </p:grpSpPr>
        <p:sp>
          <p:nvSpPr>
            <p:cNvPr id="350" name="Freeform 103">
              <a:extLst>
                <a:ext uri="{FF2B5EF4-FFF2-40B4-BE49-F238E27FC236}">
                  <a16:creationId xmlns:a16="http://schemas.microsoft.com/office/drawing/2014/main" id="{BFFB7522-47CD-4379-8332-08576ECC6DD4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541587" y="2565400"/>
              <a:ext cx="88900" cy="107950"/>
            </a:xfrm>
            <a:custGeom>
              <a:avLst/>
              <a:gdLst>
                <a:gd name="T0" fmla="*/ 71 w 342"/>
                <a:gd name="T1" fmla="*/ 300 h 358"/>
                <a:gd name="T2" fmla="*/ 10 w 342"/>
                <a:gd name="T3" fmla="*/ 342 h 358"/>
                <a:gd name="T4" fmla="*/ 0 w 342"/>
                <a:gd name="T5" fmla="*/ 352 h 358"/>
                <a:gd name="T6" fmla="*/ 6 w 342"/>
                <a:gd name="T7" fmla="*/ 358 h 358"/>
                <a:gd name="T8" fmla="*/ 49 w 342"/>
                <a:gd name="T9" fmla="*/ 356 h 358"/>
                <a:gd name="T10" fmla="*/ 99 w 342"/>
                <a:gd name="T11" fmla="*/ 358 h 358"/>
                <a:gd name="T12" fmla="*/ 108 w 342"/>
                <a:gd name="T13" fmla="*/ 348 h 358"/>
                <a:gd name="T14" fmla="*/ 100 w 342"/>
                <a:gd name="T15" fmla="*/ 342 h 358"/>
                <a:gd name="T16" fmla="*/ 77 w 342"/>
                <a:gd name="T17" fmla="*/ 325 h 358"/>
                <a:gd name="T18" fmla="*/ 84 w 342"/>
                <a:gd name="T19" fmla="*/ 306 h 358"/>
                <a:gd name="T20" fmla="*/ 122 w 342"/>
                <a:gd name="T21" fmla="*/ 242 h 358"/>
                <a:gd name="T22" fmla="*/ 247 w 342"/>
                <a:gd name="T23" fmla="*/ 242 h 358"/>
                <a:gd name="T24" fmla="*/ 255 w 342"/>
                <a:gd name="T25" fmla="*/ 326 h 358"/>
                <a:gd name="T26" fmla="*/ 219 w 342"/>
                <a:gd name="T27" fmla="*/ 342 h 358"/>
                <a:gd name="T28" fmla="*/ 207 w 342"/>
                <a:gd name="T29" fmla="*/ 352 h 358"/>
                <a:gd name="T30" fmla="*/ 214 w 342"/>
                <a:gd name="T31" fmla="*/ 358 h 358"/>
                <a:gd name="T32" fmla="*/ 276 w 342"/>
                <a:gd name="T33" fmla="*/ 356 h 358"/>
                <a:gd name="T34" fmla="*/ 333 w 342"/>
                <a:gd name="T35" fmla="*/ 358 h 358"/>
                <a:gd name="T36" fmla="*/ 342 w 342"/>
                <a:gd name="T37" fmla="*/ 348 h 358"/>
                <a:gd name="T38" fmla="*/ 330 w 342"/>
                <a:gd name="T39" fmla="*/ 342 h 358"/>
                <a:gd name="T40" fmla="*/ 298 w 342"/>
                <a:gd name="T41" fmla="*/ 324 h 358"/>
                <a:gd name="T42" fmla="*/ 267 w 342"/>
                <a:gd name="T43" fmla="*/ 12 h 358"/>
                <a:gd name="T44" fmla="*/ 258 w 342"/>
                <a:gd name="T45" fmla="*/ 0 h 358"/>
                <a:gd name="T46" fmla="*/ 245 w 342"/>
                <a:gd name="T47" fmla="*/ 9 h 358"/>
                <a:gd name="T48" fmla="*/ 71 w 342"/>
                <a:gd name="T49" fmla="*/ 300 h 358"/>
                <a:gd name="T50" fmla="*/ 131 w 342"/>
                <a:gd name="T51" fmla="*/ 227 h 358"/>
                <a:gd name="T52" fmla="*/ 229 w 342"/>
                <a:gd name="T53" fmla="*/ 62 h 358"/>
                <a:gd name="T54" fmla="*/ 245 w 342"/>
                <a:gd name="T55" fmla="*/ 227 h 358"/>
                <a:gd name="T56" fmla="*/ 131 w 342"/>
                <a:gd name="T57" fmla="*/ 2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8">
                  <a:moveTo>
                    <a:pt x="71" y="300"/>
                  </a:moveTo>
                  <a:cubicBezTo>
                    <a:pt x="51" y="334"/>
                    <a:pt x="32" y="341"/>
                    <a:pt x="10" y="342"/>
                  </a:cubicBezTo>
                  <a:cubicBezTo>
                    <a:pt x="4" y="343"/>
                    <a:pt x="0" y="343"/>
                    <a:pt x="0" y="352"/>
                  </a:cubicBezTo>
                  <a:cubicBezTo>
                    <a:pt x="0" y="355"/>
                    <a:pt x="2" y="358"/>
                    <a:pt x="6" y="358"/>
                  </a:cubicBezTo>
                  <a:cubicBezTo>
                    <a:pt x="20" y="358"/>
                    <a:pt x="35" y="356"/>
                    <a:pt x="49" y="356"/>
                  </a:cubicBezTo>
                  <a:cubicBezTo>
                    <a:pt x="65" y="356"/>
                    <a:pt x="83" y="358"/>
                    <a:pt x="99" y="358"/>
                  </a:cubicBezTo>
                  <a:cubicBezTo>
                    <a:pt x="102" y="358"/>
                    <a:pt x="108" y="358"/>
                    <a:pt x="108" y="348"/>
                  </a:cubicBezTo>
                  <a:cubicBezTo>
                    <a:pt x="108" y="343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1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8"/>
                    <a:pt x="213" y="358"/>
                    <a:pt x="214" y="358"/>
                  </a:cubicBezTo>
                  <a:cubicBezTo>
                    <a:pt x="234" y="358"/>
                    <a:pt x="256" y="356"/>
                    <a:pt x="276" y="356"/>
                  </a:cubicBezTo>
                  <a:cubicBezTo>
                    <a:pt x="289" y="356"/>
                    <a:pt x="320" y="358"/>
                    <a:pt x="333" y="358"/>
                  </a:cubicBezTo>
                  <a:cubicBezTo>
                    <a:pt x="336" y="358"/>
                    <a:pt x="342" y="358"/>
                    <a:pt x="342" y="348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9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04">
              <a:extLst>
                <a:ext uri="{FF2B5EF4-FFF2-40B4-BE49-F238E27FC236}">
                  <a16:creationId xmlns:a16="http://schemas.microsoft.com/office/drawing/2014/main" id="{1E911E4B-A59E-4827-9E75-AF301EA37C52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43187" y="2625725"/>
              <a:ext cx="33338" cy="69850"/>
            </a:xfrm>
            <a:custGeom>
              <a:avLst/>
              <a:gdLst>
                <a:gd name="T0" fmla="*/ 78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3 h 231"/>
                <a:gd name="T28" fmla="*/ 78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10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5">
              <a:extLst>
                <a:ext uri="{FF2B5EF4-FFF2-40B4-BE49-F238E27FC236}">
                  <a16:creationId xmlns:a16="http://schemas.microsoft.com/office/drawing/2014/main" id="{69B7C165-743E-4F9A-9FC2-B516A767E524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5262" y="2617788"/>
              <a:ext cx="85725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06">
              <a:extLst>
                <a:ext uri="{FF2B5EF4-FFF2-40B4-BE49-F238E27FC236}">
                  <a16:creationId xmlns:a16="http://schemas.microsoft.com/office/drawing/2014/main" id="{49DBC596-6FB4-4AA1-B2B0-402AED563E24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901950" y="2540000"/>
              <a:ext cx="69850" cy="71438"/>
            </a:xfrm>
            <a:custGeom>
              <a:avLst/>
              <a:gdLst>
                <a:gd name="T0" fmla="*/ 95 w 264"/>
                <a:gd name="T1" fmla="*/ 125 h 237"/>
                <a:gd name="T2" fmla="*/ 132 w 264"/>
                <a:gd name="T3" fmla="*/ 125 h 237"/>
                <a:gd name="T4" fmla="*/ 163 w 264"/>
                <a:gd name="T5" fmla="*/ 141 h 237"/>
                <a:gd name="T6" fmla="*/ 161 w 264"/>
                <a:gd name="T7" fmla="*/ 156 h 237"/>
                <a:gd name="T8" fmla="*/ 160 w 264"/>
                <a:gd name="T9" fmla="*/ 161 h 237"/>
                <a:gd name="T10" fmla="*/ 166 w 264"/>
                <a:gd name="T11" fmla="*/ 166 h 237"/>
                <a:gd name="T12" fmla="*/ 172 w 264"/>
                <a:gd name="T13" fmla="*/ 158 h 237"/>
                <a:gd name="T14" fmla="*/ 191 w 264"/>
                <a:gd name="T15" fmla="*/ 84 h 237"/>
                <a:gd name="T16" fmla="*/ 193 w 264"/>
                <a:gd name="T17" fmla="*/ 77 h 237"/>
                <a:gd name="T18" fmla="*/ 187 w 264"/>
                <a:gd name="T19" fmla="*/ 72 h 237"/>
                <a:gd name="T20" fmla="*/ 180 w 264"/>
                <a:gd name="T21" fmla="*/ 80 h 237"/>
                <a:gd name="T22" fmla="*/ 133 w 264"/>
                <a:gd name="T23" fmla="*/ 112 h 237"/>
                <a:gd name="T24" fmla="*/ 98 w 264"/>
                <a:gd name="T25" fmla="*/ 112 h 237"/>
                <a:gd name="T26" fmla="*/ 120 w 264"/>
                <a:gd name="T27" fmla="*/ 25 h 237"/>
                <a:gd name="T28" fmla="*/ 138 w 264"/>
                <a:gd name="T29" fmla="*/ 13 h 237"/>
                <a:gd name="T30" fmla="*/ 191 w 264"/>
                <a:gd name="T31" fmla="*/ 13 h 237"/>
                <a:gd name="T32" fmla="*/ 246 w 264"/>
                <a:gd name="T33" fmla="*/ 53 h 237"/>
                <a:gd name="T34" fmla="*/ 245 w 264"/>
                <a:gd name="T35" fmla="*/ 75 h 237"/>
                <a:gd name="T36" fmla="*/ 251 w 264"/>
                <a:gd name="T37" fmla="*/ 81 h 237"/>
                <a:gd name="T38" fmla="*/ 257 w 264"/>
                <a:gd name="T39" fmla="*/ 72 h 237"/>
                <a:gd name="T40" fmla="*/ 263 w 264"/>
                <a:gd name="T41" fmla="*/ 11 h 237"/>
                <a:gd name="T42" fmla="*/ 253 w 264"/>
                <a:gd name="T43" fmla="*/ 0 h 237"/>
                <a:gd name="T44" fmla="*/ 67 w 264"/>
                <a:gd name="T45" fmla="*/ 0 h 237"/>
                <a:gd name="T46" fmla="*/ 56 w 264"/>
                <a:gd name="T47" fmla="*/ 8 h 237"/>
                <a:gd name="T48" fmla="*/ 67 w 264"/>
                <a:gd name="T49" fmla="*/ 13 h 237"/>
                <a:gd name="T50" fmla="*/ 80 w 264"/>
                <a:gd name="T51" fmla="*/ 14 h 237"/>
                <a:gd name="T52" fmla="*/ 88 w 264"/>
                <a:gd name="T53" fmla="*/ 19 h 237"/>
                <a:gd name="T54" fmla="*/ 87 w 264"/>
                <a:gd name="T55" fmla="*/ 26 h 237"/>
                <a:gd name="T56" fmla="*/ 41 w 264"/>
                <a:gd name="T57" fmla="*/ 209 h 237"/>
                <a:gd name="T58" fmla="*/ 10 w 264"/>
                <a:gd name="T59" fmla="*/ 225 h 237"/>
                <a:gd name="T60" fmla="*/ 0 w 264"/>
                <a:gd name="T61" fmla="*/ 232 h 237"/>
                <a:gd name="T62" fmla="*/ 5 w 264"/>
                <a:gd name="T63" fmla="*/ 237 h 237"/>
                <a:gd name="T64" fmla="*/ 51 w 264"/>
                <a:gd name="T65" fmla="*/ 236 h 237"/>
                <a:gd name="T66" fmla="*/ 78 w 264"/>
                <a:gd name="T67" fmla="*/ 236 h 237"/>
                <a:gd name="T68" fmla="*/ 106 w 264"/>
                <a:gd name="T69" fmla="*/ 237 h 237"/>
                <a:gd name="T70" fmla="*/ 113 w 264"/>
                <a:gd name="T71" fmla="*/ 230 h 237"/>
                <a:gd name="T72" fmla="*/ 101 w 264"/>
                <a:gd name="T73" fmla="*/ 225 h 237"/>
                <a:gd name="T74" fmla="*/ 83 w 264"/>
                <a:gd name="T75" fmla="*/ 224 h 237"/>
                <a:gd name="T76" fmla="*/ 72 w 264"/>
                <a:gd name="T77" fmla="*/ 218 h 237"/>
                <a:gd name="T78" fmla="*/ 73 w 264"/>
                <a:gd name="T79" fmla="*/ 212 h 237"/>
                <a:gd name="T80" fmla="*/ 95 w 264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4" h="237">
                  <a:moveTo>
                    <a:pt x="95" y="125"/>
                  </a:moveTo>
                  <a:lnTo>
                    <a:pt x="132" y="125"/>
                  </a:lnTo>
                  <a:cubicBezTo>
                    <a:pt x="159" y="125"/>
                    <a:pt x="163" y="129"/>
                    <a:pt x="163" y="141"/>
                  </a:cubicBezTo>
                  <a:cubicBezTo>
                    <a:pt x="163" y="146"/>
                    <a:pt x="163" y="147"/>
                    <a:pt x="161" y="156"/>
                  </a:cubicBezTo>
                  <a:cubicBezTo>
                    <a:pt x="160" y="158"/>
                    <a:pt x="160" y="160"/>
                    <a:pt x="160" y="161"/>
                  </a:cubicBezTo>
                  <a:cubicBezTo>
                    <a:pt x="160" y="164"/>
                    <a:pt x="162" y="166"/>
                    <a:pt x="166" y="166"/>
                  </a:cubicBezTo>
                  <a:cubicBezTo>
                    <a:pt x="170" y="166"/>
                    <a:pt x="171" y="164"/>
                    <a:pt x="172" y="158"/>
                  </a:cubicBezTo>
                  <a:lnTo>
                    <a:pt x="191" y="84"/>
                  </a:lnTo>
                  <a:cubicBezTo>
                    <a:pt x="192" y="83"/>
                    <a:pt x="193" y="78"/>
                    <a:pt x="193" y="77"/>
                  </a:cubicBezTo>
                  <a:cubicBezTo>
                    <a:pt x="193" y="73"/>
                    <a:pt x="190" y="72"/>
                    <a:pt x="187" y="72"/>
                  </a:cubicBezTo>
                  <a:cubicBezTo>
                    <a:pt x="182" y="72"/>
                    <a:pt x="181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8" y="112"/>
                  </a:lnTo>
                  <a:lnTo>
                    <a:pt x="120" y="25"/>
                  </a:lnTo>
                  <a:cubicBezTo>
                    <a:pt x="123" y="14"/>
                    <a:pt x="123" y="13"/>
                    <a:pt x="138" y="13"/>
                  </a:cubicBezTo>
                  <a:lnTo>
                    <a:pt x="191" y="13"/>
                  </a:lnTo>
                  <a:cubicBezTo>
                    <a:pt x="238" y="13"/>
                    <a:pt x="246" y="24"/>
                    <a:pt x="246" y="53"/>
                  </a:cubicBezTo>
                  <a:cubicBezTo>
                    <a:pt x="246" y="65"/>
                    <a:pt x="245" y="72"/>
                    <a:pt x="245" y="75"/>
                  </a:cubicBezTo>
                  <a:cubicBezTo>
                    <a:pt x="245" y="78"/>
                    <a:pt x="246" y="81"/>
                    <a:pt x="251" y="81"/>
                  </a:cubicBezTo>
                  <a:cubicBezTo>
                    <a:pt x="256" y="81"/>
                    <a:pt x="256" y="78"/>
                    <a:pt x="257" y="72"/>
                  </a:cubicBezTo>
                  <a:lnTo>
                    <a:pt x="263" y="11"/>
                  </a:lnTo>
                  <a:cubicBezTo>
                    <a:pt x="264" y="0"/>
                    <a:pt x="262" y="0"/>
                    <a:pt x="253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7" y="13"/>
                  </a:cubicBezTo>
                  <a:cubicBezTo>
                    <a:pt x="67" y="13"/>
                    <a:pt x="74" y="13"/>
                    <a:pt x="80" y="14"/>
                  </a:cubicBezTo>
                  <a:cubicBezTo>
                    <a:pt x="88" y="14"/>
                    <a:pt x="88" y="15"/>
                    <a:pt x="88" y="19"/>
                  </a:cubicBezTo>
                  <a:cubicBezTo>
                    <a:pt x="88" y="21"/>
                    <a:pt x="87" y="24"/>
                    <a:pt x="87" y="26"/>
                  </a:cubicBezTo>
                  <a:lnTo>
                    <a:pt x="41" y="209"/>
                  </a:lnTo>
                  <a:cubicBezTo>
                    <a:pt x="38" y="222"/>
                    <a:pt x="37" y="225"/>
                    <a:pt x="10" y="225"/>
                  </a:cubicBezTo>
                  <a:cubicBezTo>
                    <a:pt x="4" y="225"/>
                    <a:pt x="0" y="225"/>
                    <a:pt x="0" y="232"/>
                  </a:cubicBezTo>
                  <a:cubicBezTo>
                    <a:pt x="0" y="236"/>
                    <a:pt x="2" y="237"/>
                    <a:pt x="5" y="237"/>
                  </a:cubicBezTo>
                  <a:cubicBezTo>
                    <a:pt x="15" y="237"/>
                    <a:pt x="41" y="236"/>
                    <a:pt x="51" y="236"/>
                  </a:cubicBezTo>
                  <a:lnTo>
                    <a:pt x="78" y="236"/>
                  </a:lnTo>
                  <a:cubicBezTo>
                    <a:pt x="87" y="236"/>
                    <a:pt x="97" y="237"/>
                    <a:pt x="106" y="237"/>
                  </a:cubicBezTo>
                  <a:cubicBezTo>
                    <a:pt x="108" y="237"/>
                    <a:pt x="113" y="237"/>
                    <a:pt x="113" y="230"/>
                  </a:cubicBezTo>
                  <a:cubicBezTo>
                    <a:pt x="113" y="225"/>
                    <a:pt x="109" y="225"/>
                    <a:pt x="101" y="225"/>
                  </a:cubicBezTo>
                  <a:cubicBezTo>
                    <a:pt x="101" y="225"/>
                    <a:pt x="92" y="225"/>
                    <a:pt x="83" y="224"/>
                  </a:cubicBezTo>
                  <a:cubicBezTo>
                    <a:pt x="76" y="223"/>
                    <a:pt x="72" y="223"/>
                    <a:pt x="72" y="218"/>
                  </a:cubicBezTo>
                  <a:cubicBezTo>
                    <a:pt x="72" y="217"/>
                    <a:pt x="72" y="216"/>
                    <a:pt x="73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07">
              <a:extLst>
                <a:ext uri="{FF2B5EF4-FFF2-40B4-BE49-F238E27FC236}">
                  <a16:creationId xmlns:a16="http://schemas.microsoft.com/office/drawing/2014/main" id="{56E4075A-1585-413F-B9B7-F12761F6AA7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71800" y="2576513"/>
              <a:ext cx="25400" cy="50800"/>
            </a:xfrm>
            <a:custGeom>
              <a:avLst/>
              <a:gdLst>
                <a:gd name="T0" fmla="*/ 63 w 102"/>
                <a:gd name="T1" fmla="*/ 7 h 165"/>
                <a:gd name="T2" fmla="*/ 54 w 102"/>
                <a:gd name="T3" fmla="*/ 0 h 165"/>
                <a:gd name="T4" fmla="*/ 4 w 102"/>
                <a:gd name="T5" fmla="*/ 16 h 165"/>
                <a:gd name="T6" fmla="*/ 0 w 102"/>
                <a:gd name="T7" fmla="*/ 16 h 165"/>
                <a:gd name="T8" fmla="*/ 0 w 102"/>
                <a:gd name="T9" fmla="*/ 26 h 165"/>
                <a:gd name="T10" fmla="*/ 4 w 102"/>
                <a:gd name="T11" fmla="*/ 26 h 165"/>
                <a:gd name="T12" fmla="*/ 40 w 102"/>
                <a:gd name="T13" fmla="*/ 20 h 165"/>
                <a:gd name="T14" fmla="*/ 40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3 w 102"/>
                <a:gd name="T31" fmla="*/ 144 h 165"/>
                <a:gd name="T32" fmla="*/ 63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3" y="7"/>
                  </a:moveTo>
                  <a:cubicBezTo>
                    <a:pt x="63" y="0"/>
                    <a:pt x="63" y="0"/>
                    <a:pt x="54" y="0"/>
                  </a:cubicBezTo>
                  <a:cubicBezTo>
                    <a:pt x="37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5" y="164"/>
                    <a:pt x="37" y="164"/>
                    <a:pt x="52" y="164"/>
                  </a:cubicBezTo>
                  <a:cubicBezTo>
                    <a:pt x="66" y="164"/>
                    <a:pt x="88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3" y="154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Rectangle 108">
              <a:extLst>
                <a:ext uri="{FF2B5EF4-FFF2-40B4-BE49-F238E27FC236}">
                  <a16:creationId xmlns:a16="http://schemas.microsoft.com/office/drawing/2014/main" id="{7B5866F5-4087-4DB3-AE7A-C181BF24B09E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79725" y="2632075"/>
              <a:ext cx="1492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09">
              <a:extLst>
                <a:ext uri="{FF2B5EF4-FFF2-40B4-BE49-F238E27FC236}">
                  <a16:creationId xmlns:a16="http://schemas.microsoft.com/office/drawing/2014/main" id="{A48EF129-275B-4F62-879F-9CFD0725BE0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86075" y="2652713"/>
              <a:ext cx="96838" cy="73025"/>
            </a:xfrm>
            <a:custGeom>
              <a:avLst/>
              <a:gdLst>
                <a:gd name="T0" fmla="*/ 330 w 372"/>
                <a:gd name="T1" fmla="*/ 28 h 239"/>
                <a:gd name="T2" fmla="*/ 360 w 372"/>
                <a:gd name="T3" fmla="*/ 13 h 239"/>
                <a:gd name="T4" fmla="*/ 372 w 372"/>
                <a:gd name="T5" fmla="*/ 5 h 239"/>
                <a:gd name="T6" fmla="*/ 361 w 372"/>
                <a:gd name="T7" fmla="*/ 0 h 239"/>
                <a:gd name="T8" fmla="*/ 314 w 372"/>
                <a:gd name="T9" fmla="*/ 0 h 239"/>
                <a:gd name="T10" fmla="*/ 299 w 372"/>
                <a:gd name="T11" fmla="*/ 7 h 239"/>
                <a:gd name="T12" fmla="*/ 164 w 372"/>
                <a:gd name="T13" fmla="*/ 206 h 239"/>
                <a:gd name="T14" fmla="*/ 130 w 372"/>
                <a:gd name="T15" fmla="*/ 10 h 239"/>
                <a:gd name="T16" fmla="*/ 118 w 372"/>
                <a:gd name="T17" fmla="*/ 0 h 239"/>
                <a:gd name="T18" fmla="*/ 68 w 372"/>
                <a:gd name="T19" fmla="*/ 0 h 239"/>
                <a:gd name="T20" fmla="*/ 56 w 372"/>
                <a:gd name="T21" fmla="*/ 8 h 239"/>
                <a:gd name="T22" fmla="*/ 68 w 372"/>
                <a:gd name="T23" fmla="*/ 13 h 239"/>
                <a:gd name="T24" fmla="*/ 81 w 372"/>
                <a:gd name="T25" fmla="*/ 13 h 239"/>
                <a:gd name="T26" fmla="*/ 89 w 372"/>
                <a:gd name="T27" fmla="*/ 18 h 239"/>
                <a:gd name="T28" fmla="*/ 88 w 372"/>
                <a:gd name="T29" fmla="*/ 26 h 239"/>
                <a:gd name="T30" fmla="*/ 44 w 372"/>
                <a:gd name="T31" fmla="*/ 201 h 239"/>
                <a:gd name="T32" fmla="*/ 7 w 372"/>
                <a:gd name="T33" fmla="*/ 226 h 239"/>
                <a:gd name="T34" fmla="*/ 0 w 372"/>
                <a:gd name="T35" fmla="*/ 234 h 239"/>
                <a:gd name="T36" fmla="*/ 5 w 372"/>
                <a:gd name="T37" fmla="*/ 239 h 239"/>
                <a:gd name="T38" fmla="*/ 42 w 372"/>
                <a:gd name="T39" fmla="*/ 237 h 239"/>
                <a:gd name="T40" fmla="*/ 78 w 372"/>
                <a:gd name="T41" fmla="*/ 239 h 239"/>
                <a:gd name="T42" fmla="*/ 85 w 372"/>
                <a:gd name="T43" fmla="*/ 231 h 239"/>
                <a:gd name="T44" fmla="*/ 78 w 372"/>
                <a:gd name="T45" fmla="*/ 226 h 239"/>
                <a:gd name="T46" fmla="*/ 55 w 372"/>
                <a:gd name="T47" fmla="*/ 211 h 239"/>
                <a:gd name="T48" fmla="*/ 57 w 372"/>
                <a:gd name="T49" fmla="*/ 203 h 239"/>
                <a:gd name="T50" fmla="*/ 103 w 372"/>
                <a:gd name="T51" fmla="*/ 17 h 239"/>
                <a:gd name="T52" fmla="*/ 104 w 372"/>
                <a:gd name="T53" fmla="*/ 17 h 239"/>
                <a:gd name="T54" fmla="*/ 141 w 372"/>
                <a:gd name="T55" fmla="*/ 229 h 239"/>
                <a:gd name="T56" fmla="*/ 148 w 372"/>
                <a:gd name="T57" fmla="*/ 239 h 239"/>
                <a:gd name="T58" fmla="*/ 158 w 372"/>
                <a:gd name="T59" fmla="*/ 231 h 239"/>
                <a:gd name="T60" fmla="*/ 304 w 372"/>
                <a:gd name="T61" fmla="*/ 13 h 239"/>
                <a:gd name="T62" fmla="*/ 305 w 372"/>
                <a:gd name="T63" fmla="*/ 14 h 239"/>
                <a:gd name="T64" fmla="*/ 256 w 372"/>
                <a:gd name="T65" fmla="*/ 211 h 239"/>
                <a:gd name="T66" fmla="*/ 225 w 372"/>
                <a:gd name="T67" fmla="*/ 226 h 239"/>
                <a:gd name="T68" fmla="*/ 214 w 372"/>
                <a:gd name="T69" fmla="*/ 234 h 239"/>
                <a:gd name="T70" fmla="*/ 220 w 372"/>
                <a:gd name="T71" fmla="*/ 239 h 239"/>
                <a:gd name="T72" fmla="*/ 242 w 372"/>
                <a:gd name="T73" fmla="*/ 237 h 239"/>
                <a:gd name="T74" fmla="*/ 264 w 372"/>
                <a:gd name="T75" fmla="*/ 237 h 239"/>
                <a:gd name="T76" fmla="*/ 308 w 372"/>
                <a:gd name="T77" fmla="*/ 239 h 239"/>
                <a:gd name="T78" fmla="*/ 315 w 372"/>
                <a:gd name="T79" fmla="*/ 231 h 239"/>
                <a:gd name="T80" fmla="*/ 304 w 372"/>
                <a:gd name="T81" fmla="*/ 226 h 239"/>
                <a:gd name="T82" fmla="*/ 291 w 372"/>
                <a:gd name="T83" fmla="*/ 225 h 239"/>
                <a:gd name="T84" fmla="*/ 283 w 372"/>
                <a:gd name="T85" fmla="*/ 220 h 239"/>
                <a:gd name="T86" fmla="*/ 284 w 372"/>
                <a:gd name="T87" fmla="*/ 212 h 239"/>
                <a:gd name="T88" fmla="*/ 330 w 372"/>
                <a:gd name="T89" fmla="*/ 2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2" h="239">
                  <a:moveTo>
                    <a:pt x="330" y="28"/>
                  </a:moveTo>
                  <a:cubicBezTo>
                    <a:pt x="333" y="16"/>
                    <a:pt x="334" y="13"/>
                    <a:pt x="360" y="13"/>
                  </a:cubicBezTo>
                  <a:cubicBezTo>
                    <a:pt x="367" y="13"/>
                    <a:pt x="372" y="13"/>
                    <a:pt x="372" y="5"/>
                  </a:cubicBezTo>
                  <a:cubicBezTo>
                    <a:pt x="372" y="0"/>
                    <a:pt x="367" y="0"/>
                    <a:pt x="361" y="0"/>
                  </a:cubicBezTo>
                  <a:lnTo>
                    <a:pt x="314" y="0"/>
                  </a:lnTo>
                  <a:cubicBezTo>
                    <a:pt x="304" y="0"/>
                    <a:pt x="303" y="1"/>
                    <a:pt x="299" y="7"/>
                  </a:cubicBezTo>
                  <a:lnTo>
                    <a:pt x="164" y="206"/>
                  </a:lnTo>
                  <a:lnTo>
                    <a:pt x="130" y="10"/>
                  </a:lnTo>
                  <a:cubicBezTo>
                    <a:pt x="128" y="1"/>
                    <a:pt x="128" y="0"/>
                    <a:pt x="118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4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8" y="26"/>
                  </a:cubicBezTo>
                  <a:lnTo>
                    <a:pt x="44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5" y="226"/>
                    <a:pt x="0" y="226"/>
                    <a:pt x="0" y="234"/>
                  </a:cubicBezTo>
                  <a:cubicBezTo>
                    <a:pt x="0" y="234"/>
                    <a:pt x="0" y="239"/>
                    <a:pt x="5" y="239"/>
                  </a:cubicBezTo>
                  <a:cubicBezTo>
                    <a:pt x="16" y="239"/>
                    <a:pt x="30" y="237"/>
                    <a:pt x="42" y="237"/>
                  </a:cubicBezTo>
                  <a:cubicBezTo>
                    <a:pt x="50" y="237"/>
                    <a:pt x="70" y="239"/>
                    <a:pt x="78" y="239"/>
                  </a:cubicBezTo>
                  <a:cubicBezTo>
                    <a:pt x="80" y="239"/>
                    <a:pt x="85" y="239"/>
                    <a:pt x="85" y="231"/>
                  </a:cubicBezTo>
                  <a:cubicBezTo>
                    <a:pt x="85" y="226"/>
                    <a:pt x="81" y="226"/>
                    <a:pt x="78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3"/>
                  </a:cubicBezTo>
                  <a:lnTo>
                    <a:pt x="103" y="17"/>
                  </a:lnTo>
                  <a:lnTo>
                    <a:pt x="104" y="17"/>
                  </a:lnTo>
                  <a:lnTo>
                    <a:pt x="141" y="229"/>
                  </a:lnTo>
                  <a:cubicBezTo>
                    <a:pt x="142" y="235"/>
                    <a:pt x="143" y="239"/>
                    <a:pt x="148" y="239"/>
                  </a:cubicBezTo>
                  <a:cubicBezTo>
                    <a:pt x="153" y="239"/>
                    <a:pt x="156" y="235"/>
                    <a:pt x="158" y="231"/>
                  </a:cubicBezTo>
                  <a:lnTo>
                    <a:pt x="304" y="13"/>
                  </a:lnTo>
                  <a:lnTo>
                    <a:pt x="305" y="14"/>
                  </a:lnTo>
                  <a:lnTo>
                    <a:pt x="256" y="211"/>
                  </a:lnTo>
                  <a:cubicBezTo>
                    <a:pt x="253" y="223"/>
                    <a:pt x="252" y="226"/>
                    <a:pt x="225" y="226"/>
                  </a:cubicBezTo>
                  <a:cubicBezTo>
                    <a:pt x="219" y="226"/>
                    <a:pt x="214" y="226"/>
                    <a:pt x="214" y="234"/>
                  </a:cubicBezTo>
                  <a:cubicBezTo>
                    <a:pt x="214" y="234"/>
                    <a:pt x="214" y="239"/>
                    <a:pt x="220" y="239"/>
                  </a:cubicBezTo>
                  <a:cubicBezTo>
                    <a:pt x="227" y="239"/>
                    <a:pt x="235" y="237"/>
                    <a:pt x="242" y="237"/>
                  </a:cubicBezTo>
                  <a:cubicBezTo>
                    <a:pt x="249" y="237"/>
                    <a:pt x="257" y="237"/>
                    <a:pt x="264" y="237"/>
                  </a:cubicBezTo>
                  <a:cubicBezTo>
                    <a:pt x="273" y="237"/>
                    <a:pt x="298" y="239"/>
                    <a:pt x="308" y="239"/>
                  </a:cubicBezTo>
                  <a:cubicBezTo>
                    <a:pt x="310" y="239"/>
                    <a:pt x="315" y="239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4" y="226"/>
                    <a:pt x="297" y="226"/>
                    <a:pt x="291" y="225"/>
                  </a:cubicBezTo>
                  <a:cubicBezTo>
                    <a:pt x="283" y="225"/>
                    <a:pt x="283" y="223"/>
                    <a:pt x="283" y="220"/>
                  </a:cubicBezTo>
                  <a:cubicBezTo>
                    <a:pt x="283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10">
              <a:extLst>
                <a:ext uri="{FF2B5EF4-FFF2-40B4-BE49-F238E27FC236}">
                  <a16:creationId xmlns:a16="http://schemas.microsoft.com/office/drawing/2014/main" id="{668AD9EF-6BFC-450D-90A7-92FFC9729AC7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987675" y="2690813"/>
              <a:ext cx="26988" cy="49213"/>
            </a:xfrm>
            <a:custGeom>
              <a:avLst/>
              <a:gdLst>
                <a:gd name="T0" fmla="*/ 63 w 102"/>
                <a:gd name="T1" fmla="*/ 7 h 166"/>
                <a:gd name="T2" fmla="*/ 54 w 102"/>
                <a:gd name="T3" fmla="*/ 0 h 166"/>
                <a:gd name="T4" fmla="*/ 4 w 102"/>
                <a:gd name="T5" fmla="*/ 16 h 166"/>
                <a:gd name="T6" fmla="*/ 0 w 102"/>
                <a:gd name="T7" fmla="*/ 16 h 166"/>
                <a:gd name="T8" fmla="*/ 0 w 102"/>
                <a:gd name="T9" fmla="*/ 27 h 166"/>
                <a:gd name="T10" fmla="*/ 4 w 102"/>
                <a:gd name="T11" fmla="*/ 27 h 166"/>
                <a:gd name="T12" fmla="*/ 40 w 102"/>
                <a:gd name="T13" fmla="*/ 20 h 166"/>
                <a:gd name="T14" fmla="*/ 40 w 102"/>
                <a:gd name="T15" fmla="*/ 144 h 166"/>
                <a:gd name="T16" fmla="*/ 14 w 102"/>
                <a:gd name="T17" fmla="*/ 155 h 166"/>
                <a:gd name="T18" fmla="*/ 1 w 102"/>
                <a:gd name="T19" fmla="*/ 155 h 166"/>
                <a:gd name="T20" fmla="*/ 1 w 102"/>
                <a:gd name="T21" fmla="*/ 166 h 166"/>
                <a:gd name="T22" fmla="*/ 52 w 102"/>
                <a:gd name="T23" fmla="*/ 165 h 166"/>
                <a:gd name="T24" fmla="*/ 102 w 102"/>
                <a:gd name="T25" fmla="*/ 166 h 166"/>
                <a:gd name="T26" fmla="*/ 102 w 102"/>
                <a:gd name="T27" fmla="*/ 155 h 166"/>
                <a:gd name="T28" fmla="*/ 89 w 102"/>
                <a:gd name="T29" fmla="*/ 155 h 166"/>
                <a:gd name="T30" fmla="*/ 63 w 102"/>
                <a:gd name="T31" fmla="*/ 144 h 166"/>
                <a:gd name="T32" fmla="*/ 63 w 102"/>
                <a:gd name="T33" fmla="*/ 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6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6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7"/>
                  </a:lnTo>
                  <a:lnTo>
                    <a:pt x="4" y="27"/>
                  </a:lnTo>
                  <a:cubicBezTo>
                    <a:pt x="10" y="27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5"/>
                    <a:pt x="14" y="155"/>
                  </a:cubicBezTo>
                  <a:lnTo>
                    <a:pt x="1" y="155"/>
                  </a:lnTo>
                  <a:lnTo>
                    <a:pt x="1" y="166"/>
                  </a:lnTo>
                  <a:cubicBezTo>
                    <a:pt x="15" y="165"/>
                    <a:pt x="37" y="165"/>
                    <a:pt x="52" y="165"/>
                  </a:cubicBezTo>
                  <a:cubicBezTo>
                    <a:pt x="66" y="165"/>
                    <a:pt x="88" y="165"/>
                    <a:pt x="102" y="166"/>
                  </a:cubicBezTo>
                  <a:lnTo>
                    <a:pt x="102" y="155"/>
                  </a:lnTo>
                  <a:lnTo>
                    <a:pt x="89" y="155"/>
                  </a:lnTo>
                  <a:cubicBezTo>
                    <a:pt x="63" y="155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11">
              <a:extLst>
                <a:ext uri="{FF2B5EF4-FFF2-40B4-BE49-F238E27FC236}">
                  <a16:creationId xmlns:a16="http://schemas.microsoft.com/office/drawing/2014/main" id="{6E2A79E8-30E5-4D77-8146-C30536386A66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087687" y="2600325"/>
              <a:ext cx="85725" cy="65088"/>
            </a:xfrm>
            <a:custGeom>
              <a:avLst/>
              <a:gdLst>
                <a:gd name="T0" fmla="*/ 333 w 333"/>
                <a:gd name="T1" fmla="*/ 15 h 213"/>
                <a:gd name="T2" fmla="*/ 326 w 333"/>
                <a:gd name="T3" fmla="*/ 0 h 213"/>
                <a:gd name="T4" fmla="*/ 319 w 333"/>
                <a:gd name="T5" fmla="*/ 14 h 213"/>
                <a:gd name="T6" fmla="*/ 249 w 333"/>
                <a:gd name="T7" fmla="*/ 68 h 213"/>
                <a:gd name="T8" fmla="*/ 169 w 333"/>
                <a:gd name="T9" fmla="*/ 36 h 213"/>
                <a:gd name="T10" fmla="*/ 83 w 333"/>
                <a:gd name="T11" fmla="*/ 0 h 213"/>
                <a:gd name="T12" fmla="*/ 0 w 333"/>
                <a:gd name="T13" fmla="*/ 81 h 213"/>
                <a:gd name="T14" fmla="*/ 7 w 333"/>
                <a:gd name="T15" fmla="*/ 96 h 213"/>
                <a:gd name="T16" fmla="*/ 14 w 333"/>
                <a:gd name="T17" fmla="*/ 84 h 213"/>
                <a:gd name="T18" fmla="*/ 83 w 333"/>
                <a:gd name="T19" fmla="*/ 28 h 213"/>
                <a:gd name="T20" fmla="*/ 163 w 333"/>
                <a:gd name="T21" fmla="*/ 60 h 213"/>
                <a:gd name="T22" fmla="*/ 249 w 333"/>
                <a:gd name="T23" fmla="*/ 96 h 213"/>
                <a:gd name="T24" fmla="*/ 333 w 333"/>
                <a:gd name="T25" fmla="*/ 15 h 213"/>
                <a:gd name="T26" fmla="*/ 333 w 333"/>
                <a:gd name="T27" fmla="*/ 132 h 213"/>
                <a:gd name="T28" fmla="*/ 326 w 333"/>
                <a:gd name="T29" fmla="*/ 116 h 213"/>
                <a:gd name="T30" fmla="*/ 319 w 333"/>
                <a:gd name="T31" fmla="*/ 130 h 213"/>
                <a:gd name="T32" fmla="*/ 249 w 333"/>
                <a:gd name="T33" fmla="*/ 185 h 213"/>
                <a:gd name="T34" fmla="*/ 169 w 333"/>
                <a:gd name="T35" fmla="*/ 152 h 213"/>
                <a:gd name="T36" fmla="*/ 83 w 333"/>
                <a:gd name="T37" fmla="*/ 116 h 213"/>
                <a:gd name="T38" fmla="*/ 0 w 333"/>
                <a:gd name="T39" fmla="*/ 197 h 213"/>
                <a:gd name="T40" fmla="*/ 7 w 333"/>
                <a:gd name="T41" fmla="*/ 212 h 213"/>
                <a:gd name="T42" fmla="*/ 14 w 333"/>
                <a:gd name="T43" fmla="*/ 201 h 213"/>
                <a:gd name="T44" fmla="*/ 83 w 333"/>
                <a:gd name="T45" fmla="*/ 144 h 213"/>
                <a:gd name="T46" fmla="*/ 163 w 333"/>
                <a:gd name="T47" fmla="*/ 177 h 213"/>
                <a:gd name="T48" fmla="*/ 249 w 333"/>
                <a:gd name="T49" fmla="*/ 213 h 213"/>
                <a:gd name="T50" fmla="*/ 333 w 333"/>
                <a:gd name="T51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3" h="213">
                  <a:moveTo>
                    <a:pt x="333" y="15"/>
                  </a:moveTo>
                  <a:cubicBezTo>
                    <a:pt x="333" y="5"/>
                    <a:pt x="329" y="0"/>
                    <a:pt x="326" y="0"/>
                  </a:cubicBezTo>
                  <a:cubicBezTo>
                    <a:pt x="324" y="0"/>
                    <a:pt x="319" y="2"/>
                    <a:pt x="319" y="14"/>
                  </a:cubicBezTo>
                  <a:cubicBezTo>
                    <a:pt x="317" y="48"/>
                    <a:pt x="282" y="68"/>
                    <a:pt x="249" y="68"/>
                  </a:cubicBezTo>
                  <a:cubicBezTo>
                    <a:pt x="220" y="68"/>
                    <a:pt x="195" y="53"/>
                    <a:pt x="169" y="36"/>
                  </a:cubicBezTo>
                  <a:cubicBezTo>
                    <a:pt x="143" y="18"/>
                    <a:pt x="116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3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6" y="96"/>
                    <a:pt x="333" y="61"/>
                    <a:pt x="333" y="15"/>
                  </a:cubicBezTo>
                  <a:close/>
                  <a:moveTo>
                    <a:pt x="333" y="132"/>
                  </a:moveTo>
                  <a:cubicBezTo>
                    <a:pt x="333" y="117"/>
                    <a:pt x="327" y="116"/>
                    <a:pt x="326" y="116"/>
                  </a:cubicBezTo>
                  <a:cubicBezTo>
                    <a:pt x="324" y="116"/>
                    <a:pt x="319" y="119"/>
                    <a:pt x="319" y="130"/>
                  </a:cubicBezTo>
                  <a:cubicBezTo>
                    <a:pt x="317" y="164"/>
                    <a:pt x="282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3" y="134"/>
                    <a:pt x="116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3"/>
                    <a:pt x="249" y="213"/>
                  </a:cubicBezTo>
                  <a:cubicBezTo>
                    <a:pt x="297" y="213"/>
                    <a:pt x="333" y="176"/>
                    <a:pt x="333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12">
              <a:extLst>
                <a:ext uri="{FF2B5EF4-FFF2-40B4-BE49-F238E27FC236}">
                  <a16:creationId xmlns:a16="http://schemas.microsoft.com/office/drawing/2014/main" id="{5C122996-90D9-4624-BC27-AFDB9385FA6C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221037" y="2608263"/>
              <a:ext cx="69850" cy="66675"/>
            </a:xfrm>
            <a:custGeom>
              <a:avLst/>
              <a:gdLst>
                <a:gd name="T0" fmla="*/ 119 w 269"/>
                <a:gd name="T1" fmla="*/ 28 h 220"/>
                <a:gd name="T2" fmla="*/ 175 w 269"/>
                <a:gd name="T3" fmla="*/ 28 h 220"/>
                <a:gd name="T4" fmla="*/ 154 w 269"/>
                <a:gd name="T5" fmla="*/ 157 h 220"/>
                <a:gd name="T6" fmla="*/ 158 w 269"/>
                <a:gd name="T7" fmla="*/ 195 h 220"/>
                <a:gd name="T8" fmla="*/ 176 w 269"/>
                <a:gd name="T9" fmla="*/ 220 h 220"/>
                <a:gd name="T10" fmla="*/ 196 w 269"/>
                <a:gd name="T11" fmla="*/ 201 h 220"/>
                <a:gd name="T12" fmla="*/ 193 w 269"/>
                <a:gd name="T13" fmla="*/ 190 h 220"/>
                <a:gd name="T14" fmla="*/ 179 w 269"/>
                <a:gd name="T15" fmla="*/ 108 h 220"/>
                <a:gd name="T16" fmla="*/ 188 w 269"/>
                <a:gd name="T17" fmla="*/ 28 h 220"/>
                <a:gd name="T18" fmla="*/ 245 w 269"/>
                <a:gd name="T19" fmla="*/ 28 h 220"/>
                <a:gd name="T20" fmla="*/ 269 w 269"/>
                <a:gd name="T21" fmla="*/ 12 h 220"/>
                <a:gd name="T22" fmla="*/ 249 w 269"/>
                <a:gd name="T23" fmla="*/ 0 h 220"/>
                <a:gd name="T24" fmla="*/ 82 w 269"/>
                <a:gd name="T25" fmla="*/ 0 h 220"/>
                <a:gd name="T26" fmla="*/ 30 w 269"/>
                <a:gd name="T27" fmla="*/ 23 h 220"/>
                <a:gd name="T28" fmla="*/ 0 w 269"/>
                <a:gd name="T29" fmla="*/ 68 h 220"/>
                <a:gd name="T30" fmla="*/ 6 w 269"/>
                <a:gd name="T31" fmla="*/ 73 h 220"/>
                <a:gd name="T32" fmla="*/ 14 w 269"/>
                <a:gd name="T33" fmla="*/ 67 h 220"/>
                <a:gd name="T34" fmla="*/ 77 w 269"/>
                <a:gd name="T35" fmla="*/ 28 h 220"/>
                <a:gd name="T36" fmla="*/ 106 w 269"/>
                <a:gd name="T37" fmla="*/ 28 h 220"/>
                <a:gd name="T38" fmla="*/ 42 w 269"/>
                <a:gd name="T39" fmla="*/ 195 h 220"/>
                <a:gd name="T40" fmla="*/ 38 w 269"/>
                <a:gd name="T41" fmla="*/ 207 h 220"/>
                <a:gd name="T42" fmla="*/ 52 w 269"/>
                <a:gd name="T43" fmla="*/ 220 h 220"/>
                <a:gd name="T44" fmla="*/ 77 w 269"/>
                <a:gd name="T45" fmla="*/ 188 h 220"/>
                <a:gd name="T46" fmla="*/ 91 w 269"/>
                <a:gd name="T47" fmla="*/ 139 h 220"/>
                <a:gd name="T48" fmla="*/ 119 w 269"/>
                <a:gd name="T49" fmla="*/ 2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9" h="220">
                  <a:moveTo>
                    <a:pt x="119" y="28"/>
                  </a:moveTo>
                  <a:lnTo>
                    <a:pt x="175" y="28"/>
                  </a:lnTo>
                  <a:cubicBezTo>
                    <a:pt x="158" y="102"/>
                    <a:pt x="154" y="124"/>
                    <a:pt x="154" y="157"/>
                  </a:cubicBezTo>
                  <a:cubicBezTo>
                    <a:pt x="154" y="165"/>
                    <a:pt x="154" y="178"/>
                    <a:pt x="158" y="195"/>
                  </a:cubicBezTo>
                  <a:cubicBezTo>
                    <a:pt x="163" y="217"/>
                    <a:pt x="168" y="220"/>
                    <a:pt x="176" y="220"/>
                  </a:cubicBezTo>
                  <a:cubicBezTo>
                    <a:pt x="186" y="220"/>
                    <a:pt x="196" y="211"/>
                    <a:pt x="196" y="201"/>
                  </a:cubicBezTo>
                  <a:cubicBezTo>
                    <a:pt x="196" y="198"/>
                    <a:pt x="196" y="197"/>
                    <a:pt x="193" y="190"/>
                  </a:cubicBezTo>
                  <a:cubicBezTo>
                    <a:pt x="179" y="154"/>
                    <a:pt x="179" y="122"/>
                    <a:pt x="179" y="108"/>
                  </a:cubicBezTo>
                  <a:cubicBezTo>
                    <a:pt x="179" y="81"/>
                    <a:pt x="182" y="54"/>
                    <a:pt x="188" y="28"/>
                  </a:cubicBezTo>
                  <a:lnTo>
                    <a:pt x="245" y="28"/>
                  </a:lnTo>
                  <a:cubicBezTo>
                    <a:pt x="251" y="28"/>
                    <a:pt x="269" y="28"/>
                    <a:pt x="269" y="12"/>
                  </a:cubicBezTo>
                  <a:cubicBezTo>
                    <a:pt x="269" y="0"/>
                    <a:pt x="259" y="0"/>
                    <a:pt x="249" y="0"/>
                  </a:cubicBezTo>
                  <a:lnTo>
                    <a:pt x="82" y="0"/>
                  </a:lnTo>
                  <a:cubicBezTo>
                    <a:pt x="71" y="0"/>
                    <a:pt x="52" y="0"/>
                    <a:pt x="30" y="23"/>
                  </a:cubicBezTo>
                  <a:cubicBezTo>
                    <a:pt x="13" y="42"/>
                    <a:pt x="0" y="65"/>
                    <a:pt x="0" y="68"/>
                  </a:cubicBezTo>
                  <a:cubicBezTo>
                    <a:pt x="0" y="68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8"/>
                    <a:pt x="67" y="28"/>
                    <a:pt x="77" y="28"/>
                  </a:cubicBezTo>
                  <a:lnTo>
                    <a:pt x="106" y="28"/>
                  </a:lnTo>
                  <a:cubicBezTo>
                    <a:pt x="90" y="89"/>
                    <a:pt x="63" y="149"/>
                    <a:pt x="42" y="195"/>
                  </a:cubicBezTo>
                  <a:cubicBezTo>
                    <a:pt x="38" y="202"/>
                    <a:pt x="38" y="203"/>
                    <a:pt x="38" y="207"/>
                  </a:cubicBezTo>
                  <a:cubicBezTo>
                    <a:pt x="38" y="216"/>
                    <a:pt x="46" y="220"/>
                    <a:pt x="52" y="220"/>
                  </a:cubicBezTo>
                  <a:cubicBezTo>
                    <a:pt x="67" y="220"/>
                    <a:pt x="71" y="206"/>
                    <a:pt x="77" y="188"/>
                  </a:cubicBezTo>
                  <a:cubicBezTo>
                    <a:pt x="84" y="165"/>
                    <a:pt x="84" y="164"/>
                    <a:pt x="91" y="139"/>
                  </a:cubicBezTo>
                  <a:lnTo>
                    <a:pt x="119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13">
              <a:extLst>
                <a:ext uri="{FF2B5EF4-FFF2-40B4-BE49-F238E27FC236}">
                  <a16:creationId xmlns:a16="http://schemas.microsoft.com/office/drawing/2014/main" id="{3A5ACB78-32BC-4AA6-A1E3-ECE947956475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302000" y="2608263"/>
              <a:ext cx="41275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7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3 w 164"/>
                <a:gd name="T27" fmla="*/ 191 h 220"/>
                <a:gd name="T28" fmla="*/ 91 w 164"/>
                <a:gd name="T29" fmla="*/ 209 h 220"/>
                <a:gd name="T30" fmla="*/ 37 w 164"/>
                <a:gd name="T31" fmla="*/ 144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7" y="86"/>
                  </a:lnTo>
                  <a:cubicBezTo>
                    <a:pt x="59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5"/>
                  </a:cubicBezTo>
                  <a:cubicBezTo>
                    <a:pt x="155" y="193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14">
              <a:extLst>
                <a:ext uri="{FF2B5EF4-FFF2-40B4-BE49-F238E27FC236}">
                  <a16:creationId xmlns:a16="http://schemas.microsoft.com/office/drawing/2014/main" id="{0B30F4E4-C9E6-4F45-A44B-F3A132151E13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357562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9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15">
              <a:extLst>
                <a:ext uri="{FF2B5EF4-FFF2-40B4-BE49-F238E27FC236}">
                  <a16:creationId xmlns:a16="http://schemas.microsoft.com/office/drawing/2014/main" id="{464AC13B-E2AB-4F8B-BAAC-8C44F66C25EE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11537" y="2608263"/>
              <a:ext cx="42863" cy="66675"/>
            </a:xfrm>
            <a:custGeom>
              <a:avLst/>
              <a:gdLst>
                <a:gd name="T0" fmla="*/ 126 w 164"/>
                <a:gd name="T1" fmla="*/ 102 h 220"/>
                <a:gd name="T2" fmla="*/ 143 w 164"/>
                <a:gd name="T3" fmla="*/ 93 h 220"/>
                <a:gd name="T4" fmla="*/ 128 w 164"/>
                <a:gd name="T5" fmla="*/ 86 h 220"/>
                <a:gd name="T6" fmla="*/ 47 w 164"/>
                <a:gd name="T7" fmla="*/ 86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50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6 w 164"/>
                <a:gd name="T23" fmla="*/ 195 h 220"/>
                <a:gd name="T24" fmla="*/ 151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4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3" y="102"/>
                    <a:pt x="143" y="93"/>
                  </a:cubicBezTo>
                  <a:cubicBezTo>
                    <a:pt x="143" y="86"/>
                    <a:pt x="137" y="86"/>
                    <a:pt x="128" y="86"/>
                  </a:cubicBezTo>
                  <a:lnTo>
                    <a:pt x="47" y="86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7" y="15"/>
                    <a:pt x="164" y="15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6" y="200"/>
                    <a:pt x="156" y="195"/>
                  </a:cubicBezTo>
                  <a:cubicBezTo>
                    <a:pt x="156" y="193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4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16">
              <a:extLst>
                <a:ext uri="{FF2B5EF4-FFF2-40B4-BE49-F238E27FC236}">
                  <a16:creationId xmlns:a16="http://schemas.microsoft.com/office/drawing/2014/main" id="{C9002094-C8DD-4DAA-9779-C702BC961572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463925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17">
              <a:extLst>
                <a:ext uri="{FF2B5EF4-FFF2-40B4-BE49-F238E27FC236}">
                  <a16:creationId xmlns:a16="http://schemas.microsoft.com/office/drawing/2014/main" id="{5A2A98E9-7146-4E7A-AD20-74C6611069F2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463925" y="2641600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18">
              <a:extLst>
                <a:ext uri="{FF2B5EF4-FFF2-40B4-BE49-F238E27FC236}">
                  <a16:creationId xmlns:a16="http://schemas.microsoft.com/office/drawing/2014/main" id="{32BF789F-E3CE-4966-95EF-DA2F24F943F2}"/>
                </a:ext>
              </a:extLst>
            </p:cNvPr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521075" y="2606675"/>
              <a:ext cx="50800" cy="68263"/>
            </a:xfrm>
            <a:custGeom>
              <a:avLst/>
              <a:gdLst>
                <a:gd name="T0" fmla="*/ 71 w 192"/>
                <a:gd name="T1" fmla="*/ 105 h 226"/>
                <a:gd name="T2" fmla="*/ 147 w 192"/>
                <a:gd name="T3" fmla="*/ 94 h 226"/>
                <a:gd name="T4" fmla="*/ 185 w 192"/>
                <a:gd name="T5" fmla="*/ 42 h 226"/>
                <a:gd name="T6" fmla="*/ 131 w 192"/>
                <a:gd name="T7" fmla="*/ 0 h 226"/>
                <a:gd name="T8" fmla="*/ 0 w 192"/>
                <a:gd name="T9" fmla="*/ 136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1 h 226"/>
                <a:gd name="T16" fmla="*/ 180 w 192"/>
                <a:gd name="T17" fmla="*/ 166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1 w 192"/>
                <a:gd name="T25" fmla="*/ 105 h 226"/>
                <a:gd name="T26" fmla="*/ 47 w 192"/>
                <a:gd name="T27" fmla="*/ 94 h 226"/>
                <a:gd name="T28" fmla="*/ 131 w 192"/>
                <a:gd name="T29" fmla="*/ 11 h 226"/>
                <a:gd name="T30" fmla="*/ 168 w 192"/>
                <a:gd name="T31" fmla="*/ 42 h 226"/>
                <a:gd name="T32" fmla="*/ 68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5"/>
                  </a:moveTo>
                  <a:cubicBezTo>
                    <a:pt x="85" y="105"/>
                    <a:pt x="122" y="104"/>
                    <a:pt x="147" y="94"/>
                  </a:cubicBezTo>
                  <a:cubicBezTo>
                    <a:pt x="182" y="79"/>
                    <a:pt x="185" y="49"/>
                    <a:pt x="185" y="42"/>
                  </a:cubicBezTo>
                  <a:cubicBezTo>
                    <a:pt x="185" y="21"/>
                    <a:pt x="166" y="0"/>
                    <a:pt x="131" y="0"/>
                  </a:cubicBezTo>
                  <a:cubicBezTo>
                    <a:pt x="76" y="0"/>
                    <a:pt x="0" y="48"/>
                    <a:pt x="0" y="136"/>
                  </a:cubicBezTo>
                  <a:cubicBezTo>
                    <a:pt x="0" y="187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1"/>
                    <a:pt x="186" y="161"/>
                  </a:cubicBezTo>
                  <a:cubicBezTo>
                    <a:pt x="183" y="161"/>
                    <a:pt x="182" y="162"/>
                    <a:pt x="180" y="166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6"/>
                    <a:pt x="44" y="105"/>
                  </a:cubicBezTo>
                  <a:lnTo>
                    <a:pt x="71" y="105"/>
                  </a:lnTo>
                  <a:close/>
                  <a:moveTo>
                    <a:pt x="47" y="94"/>
                  </a:moveTo>
                  <a:cubicBezTo>
                    <a:pt x="67" y="19"/>
                    <a:pt x="118" y="11"/>
                    <a:pt x="131" y="11"/>
                  </a:cubicBezTo>
                  <a:cubicBezTo>
                    <a:pt x="155" y="11"/>
                    <a:pt x="168" y="26"/>
                    <a:pt x="168" y="42"/>
                  </a:cubicBezTo>
                  <a:cubicBezTo>
                    <a:pt x="168" y="94"/>
                    <a:pt x="88" y="94"/>
                    <a:pt x="68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19">
              <a:extLst>
                <a:ext uri="{FF2B5EF4-FFF2-40B4-BE49-F238E27FC236}">
                  <a16:creationId xmlns:a16="http://schemas.microsoft.com/office/drawing/2014/main" id="{E2FF5DD2-CC2B-4BA5-8A2D-7D255BBBEAA8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586162" y="2589213"/>
              <a:ext cx="60325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20">
              <a:extLst>
                <a:ext uri="{FF2B5EF4-FFF2-40B4-BE49-F238E27FC236}">
                  <a16:creationId xmlns:a16="http://schemas.microsoft.com/office/drawing/2014/main" id="{24A00630-D31B-4F30-8A4C-A2B612A138E0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662362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21">
              <a:extLst>
                <a:ext uri="{FF2B5EF4-FFF2-40B4-BE49-F238E27FC236}">
                  <a16:creationId xmlns:a16="http://schemas.microsoft.com/office/drawing/2014/main" id="{BBDD55AC-0175-401E-9B8C-C27A1FDB37DB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714750" y="2571750"/>
              <a:ext cx="46038" cy="47625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2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5 w 178"/>
                <a:gd name="T13" fmla="*/ 139 h 157"/>
                <a:gd name="T14" fmla="*/ 178 w 178"/>
                <a:gd name="T15" fmla="*/ 104 h 157"/>
                <a:gd name="T16" fmla="*/ 172 w 178"/>
                <a:gd name="T17" fmla="*/ 99 h 157"/>
                <a:gd name="T18" fmla="*/ 164 w 178"/>
                <a:gd name="T19" fmla="*/ 110 h 157"/>
                <a:gd name="T20" fmla="*/ 139 w 178"/>
                <a:gd name="T21" fmla="*/ 147 h 157"/>
                <a:gd name="T22" fmla="*/ 127 w 178"/>
                <a:gd name="T23" fmla="*/ 130 h 157"/>
                <a:gd name="T24" fmla="*/ 133 w 178"/>
                <a:gd name="T25" fmla="*/ 103 h 157"/>
                <a:gd name="T26" fmla="*/ 140 w 178"/>
                <a:gd name="T27" fmla="*/ 71 h 157"/>
                <a:gd name="T28" fmla="*/ 147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3 w 178"/>
                <a:gd name="T37" fmla="*/ 110 h 157"/>
                <a:gd name="T38" fmla="*/ 86 w 178"/>
                <a:gd name="T39" fmla="*/ 133 h 157"/>
                <a:gd name="T40" fmla="*/ 53 w 178"/>
                <a:gd name="T41" fmla="*/ 147 h 157"/>
                <a:gd name="T42" fmla="*/ 28 w 178"/>
                <a:gd name="T43" fmla="*/ 114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3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2" y="157"/>
                    <a:pt x="52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4"/>
                    <a:pt x="129" y="157"/>
                    <a:pt x="138" y="157"/>
                  </a:cubicBezTo>
                  <a:cubicBezTo>
                    <a:pt x="150" y="157"/>
                    <a:pt x="159" y="150"/>
                    <a:pt x="165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1"/>
                    <a:pt x="164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7" y="140"/>
                    <a:pt x="127" y="130"/>
                  </a:cubicBezTo>
                  <a:cubicBezTo>
                    <a:pt x="127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0" y="71"/>
                  </a:cubicBezTo>
                  <a:lnTo>
                    <a:pt x="147" y="45"/>
                  </a:lnTo>
                  <a:cubicBezTo>
                    <a:pt x="149" y="36"/>
                    <a:pt x="154" y="19"/>
                    <a:pt x="154" y="18"/>
                  </a:cubicBezTo>
                  <a:cubicBezTo>
                    <a:pt x="154" y="10"/>
                    <a:pt x="147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2" y="136"/>
                    <a:pt x="68" y="147"/>
                    <a:pt x="53" y="147"/>
                  </a:cubicBezTo>
                  <a:cubicBezTo>
                    <a:pt x="41" y="147"/>
                    <a:pt x="28" y="138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22">
              <a:extLst>
                <a:ext uri="{FF2B5EF4-FFF2-40B4-BE49-F238E27FC236}">
                  <a16:creationId xmlns:a16="http://schemas.microsoft.com/office/drawing/2014/main" id="{E5B2BF08-ECE8-41A6-B5E3-F1F6224AD24A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770312" y="2573338"/>
              <a:ext cx="33338" cy="46038"/>
            </a:xfrm>
            <a:custGeom>
              <a:avLst/>
              <a:gdLst>
                <a:gd name="T0" fmla="*/ 98 w 125"/>
                <a:gd name="T1" fmla="*/ 73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2 w 125"/>
                <a:gd name="T31" fmla="*/ 144 h 154"/>
                <a:gd name="T32" fmla="*/ 29 w 125"/>
                <a:gd name="T33" fmla="*/ 98 h 154"/>
                <a:gd name="T34" fmla="*/ 33 w 125"/>
                <a:gd name="T35" fmla="*/ 73 h 154"/>
                <a:gd name="T36" fmla="*/ 98 w 125"/>
                <a:gd name="T3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3"/>
                  </a:moveTo>
                  <a:cubicBezTo>
                    <a:pt x="103" y="73"/>
                    <a:pt x="110" y="73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4" y="130"/>
                  </a:cubicBezTo>
                  <a:cubicBezTo>
                    <a:pt x="101" y="138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8"/>
                  </a:cubicBezTo>
                  <a:cubicBezTo>
                    <a:pt x="29" y="93"/>
                    <a:pt x="29" y="86"/>
                    <a:pt x="33" y="73"/>
                  </a:cubicBezTo>
                  <a:lnTo>
                    <a:pt x="98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23">
              <a:extLst>
                <a:ext uri="{FF2B5EF4-FFF2-40B4-BE49-F238E27FC236}">
                  <a16:creationId xmlns:a16="http://schemas.microsoft.com/office/drawing/2014/main" id="{231F2A17-B7DF-4996-BE80-1E2B146FC195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813175" y="2582863"/>
              <a:ext cx="33338" cy="50800"/>
            </a:xfrm>
            <a:custGeom>
              <a:avLst/>
              <a:gdLst>
                <a:gd name="T0" fmla="*/ 124 w 124"/>
                <a:gd name="T1" fmla="*/ 118 h 166"/>
                <a:gd name="T2" fmla="*/ 114 w 124"/>
                <a:gd name="T3" fmla="*/ 118 h 166"/>
                <a:gd name="T4" fmla="*/ 106 w 124"/>
                <a:gd name="T5" fmla="*/ 140 h 166"/>
                <a:gd name="T6" fmla="*/ 80 w 124"/>
                <a:gd name="T7" fmla="*/ 142 h 166"/>
                <a:gd name="T8" fmla="*/ 31 w 124"/>
                <a:gd name="T9" fmla="*/ 142 h 166"/>
                <a:gd name="T10" fmla="*/ 81 w 124"/>
                <a:gd name="T11" fmla="*/ 106 h 166"/>
                <a:gd name="T12" fmla="*/ 124 w 124"/>
                <a:gd name="T13" fmla="*/ 50 h 166"/>
                <a:gd name="T14" fmla="*/ 58 w 124"/>
                <a:gd name="T15" fmla="*/ 0 h 166"/>
                <a:gd name="T16" fmla="*/ 0 w 124"/>
                <a:gd name="T17" fmla="*/ 44 h 166"/>
                <a:gd name="T18" fmla="*/ 15 w 124"/>
                <a:gd name="T19" fmla="*/ 59 h 166"/>
                <a:gd name="T20" fmla="*/ 29 w 124"/>
                <a:gd name="T21" fmla="*/ 44 h 166"/>
                <a:gd name="T22" fmla="*/ 15 w 124"/>
                <a:gd name="T23" fmla="*/ 30 h 166"/>
                <a:gd name="T24" fmla="*/ 53 w 124"/>
                <a:gd name="T25" fmla="*/ 11 h 166"/>
                <a:gd name="T26" fmla="*/ 97 w 124"/>
                <a:gd name="T27" fmla="*/ 50 h 166"/>
                <a:gd name="T28" fmla="*/ 64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6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4" y="118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80" y="142"/>
                  </a:cubicBezTo>
                  <a:lnTo>
                    <a:pt x="31" y="142"/>
                  </a:lnTo>
                  <a:cubicBezTo>
                    <a:pt x="47" y="130"/>
                    <a:pt x="66" y="116"/>
                    <a:pt x="81" y="106"/>
                  </a:cubicBezTo>
                  <a:cubicBezTo>
                    <a:pt x="103" y="90"/>
                    <a:pt x="124" y="76"/>
                    <a:pt x="124" y="50"/>
                  </a:cubicBezTo>
                  <a:cubicBezTo>
                    <a:pt x="124" y="18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30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1"/>
                    <a:pt x="83" y="87"/>
                    <a:pt x="64" y="103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6"/>
                  </a:lnTo>
                  <a:lnTo>
                    <a:pt x="116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24">
              <a:extLst>
                <a:ext uri="{FF2B5EF4-FFF2-40B4-BE49-F238E27FC236}">
                  <a16:creationId xmlns:a16="http://schemas.microsoft.com/office/drawing/2014/main" id="{AE6B9066-DEB6-415F-9154-4851927450AC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3902075" y="2560638"/>
              <a:ext cx="17463" cy="1508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25">
              <a:extLst>
                <a:ext uri="{FF2B5EF4-FFF2-40B4-BE49-F238E27FC236}">
                  <a16:creationId xmlns:a16="http://schemas.microsoft.com/office/drawing/2014/main" id="{9E3556F8-3F76-4293-8E8F-052CD1D204E4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925887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26">
              <a:extLst>
                <a:ext uri="{FF2B5EF4-FFF2-40B4-BE49-F238E27FC236}">
                  <a16:creationId xmlns:a16="http://schemas.microsoft.com/office/drawing/2014/main" id="{A0E69F6A-DB57-4C91-AA35-FE6DE5DA6E58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3983037" y="2605088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27">
              <a:extLst>
                <a:ext uri="{FF2B5EF4-FFF2-40B4-BE49-F238E27FC236}">
                  <a16:creationId xmlns:a16="http://schemas.microsoft.com/office/drawing/2014/main" id="{3F229D75-E7D3-4364-91CD-C6E1FF27B3A9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0481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28">
              <a:extLst>
                <a:ext uri="{FF2B5EF4-FFF2-40B4-BE49-F238E27FC236}">
                  <a16:creationId xmlns:a16="http://schemas.microsoft.com/office/drawing/2014/main" id="{BADA1430-A0FF-4ABA-9D5A-A3E6219781A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12908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29">
              <a:extLst>
                <a:ext uri="{FF2B5EF4-FFF2-40B4-BE49-F238E27FC236}">
                  <a16:creationId xmlns:a16="http://schemas.microsoft.com/office/drawing/2014/main" id="{16B8DD4F-3A8E-403C-8C19-C58CDB677CAA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4171950" y="2566988"/>
              <a:ext cx="53975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30">
              <a:extLst>
                <a:ext uri="{FF2B5EF4-FFF2-40B4-BE49-F238E27FC236}">
                  <a16:creationId xmlns:a16="http://schemas.microsoft.com/office/drawing/2014/main" id="{2DA099AD-884B-47AE-8206-9A7409224797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267200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31">
              <a:extLst>
                <a:ext uri="{FF2B5EF4-FFF2-40B4-BE49-F238E27FC236}">
                  <a16:creationId xmlns:a16="http://schemas.microsoft.com/office/drawing/2014/main" id="{D8B81815-A151-42B7-9634-8462B44C7BC5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40213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32">
              <a:extLst>
                <a:ext uri="{FF2B5EF4-FFF2-40B4-BE49-F238E27FC236}">
                  <a16:creationId xmlns:a16="http://schemas.microsoft.com/office/drawing/2014/main" id="{AFB6C7DB-CEEB-4A24-99B6-C0808FB802DE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4418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33">
              <a:extLst>
                <a:ext uri="{FF2B5EF4-FFF2-40B4-BE49-F238E27FC236}">
                  <a16:creationId xmlns:a16="http://schemas.microsoft.com/office/drawing/2014/main" id="{8455683E-4C93-47D4-895E-5501EC9880EF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5259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34">
              <a:extLst>
                <a:ext uri="{FF2B5EF4-FFF2-40B4-BE49-F238E27FC236}">
                  <a16:creationId xmlns:a16="http://schemas.microsoft.com/office/drawing/2014/main" id="{5E679F9B-B0C2-47DC-8054-4F6096E851C9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618037" y="2632075"/>
              <a:ext cx="79375" cy="63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35">
              <a:extLst>
                <a:ext uri="{FF2B5EF4-FFF2-40B4-BE49-F238E27FC236}">
                  <a16:creationId xmlns:a16="http://schemas.microsoft.com/office/drawing/2014/main" id="{5AC1EA7F-8B02-474E-BB59-8FA14054A435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737100" y="2606675"/>
              <a:ext cx="77788" cy="68263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4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6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4"/>
                  </a:cubicBezTo>
                  <a:cubicBezTo>
                    <a:pt x="249" y="29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6" y="18"/>
                    <a:pt x="66" y="12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6" y="196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36">
              <a:extLst>
                <a:ext uri="{FF2B5EF4-FFF2-40B4-BE49-F238E27FC236}">
                  <a16:creationId xmlns:a16="http://schemas.microsoft.com/office/drawing/2014/main" id="{31DBE334-C2DF-488B-AFD8-326AE3E1E211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826000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37">
              <a:extLst>
                <a:ext uri="{FF2B5EF4-FFF2-40B4-BE49-F238E27FC236}">
                  <a16:creationId xmlns:a16="http://schemas.microsoft.com/office/drawing/2014/main" id="{83C5E2AC-273D-42B4-9F4D-F3A51993C5AC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881562" y="2560638"/>
              <a:ext cx="30163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38">
              <a:extLst>
                <a:ext uri="{FF2B5EF4-FFF2-40B4-BE49-F238E27FC236}">
                  <a16:creationId xmlns:a16="http://schemas.microsoft.com/office/drawing/2014/main" id="{C5E4DBB9-9C06-47AF-BF0E-6C89609ECA2E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4927600" y="2578100"/>
              <a:ext cx="39688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39">
              <a:extLst>
                <a:ext uri="{FF2B5EF4-FFF2-40B4-BE49-F238E27FC236}">
                  <a16:creationId xmlns:a16="http://schemas.microsoft.com/office/drawing/2014/main" id="{687C58C0-A1B2-4EA2-AB6F-1597FE77E563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4978400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40">
              <a:extLst>
                <a:ext uri="{FF2B5EF4-FFF2-40B4-BE49-F238E27FC236}">
                  <a16:creationId xmlns:a16="http://schemas.microsoft.com/office/drawing/2014/main" id="{60AE3724-9063-4280-9EE1-D591E1202F8B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5057775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41">
              <a:extLst>
                <a:ext uri="{FF2B5EF4-FFF2-40B4-BE49-F238E27FC236}">
                  <a16:creationId xmlns:a16="http://schemas.microsoft.com/office/drawing/2014/main" id="{397213E2-D674-4E28-84FB-ACEE7441814B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184775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5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42">
              <a:extLst>
                <a:ext uri="{FF2B5EF4-FFF2-40B4-BE49-F238E27FC236}">
                  <a16:creationId xmlns:a16="http://schemas.microsoft.com/office/drawing/2014/main" id="{90C53BFA-3170-4E71-AB95-D5BEEA4E11A3}"/>
                </a:ext>
              </a:extLst>
            </p:cNvPr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5240337" y="2605088"/>
              <a:ext cx="57150" cy="6985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43">
              <a:extLst>
                <a:ext uri="{FF2B5EF4-FFF2-40B4-BE49-F238E27FC236}">
                  <a16:creationId xmlns:a16="http://schemas.microsoft.com/office/drawing/2014/main" id="{B25F7E66-12E5-4CAB-85C3-D0E06C8F6043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3054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4">
              <a:extLst>
                <a:ext uri="{FF2B5EF4-FFF2-40B4-BE49-F238E27FC236}">
                  <a16:creationId xmlns:a16="http://schemas.microsoft.com/office/drawing/2014/main" id="{C116E572-D6B5-486B-9CF7-4EA979816EA5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387975" y="2560638"/>
              <a:ext cx="28575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5">
              <a:extLst>
                <a:ext uri="{FF2B5EF4-FFF2-40B4-BE49-F238E27FC236}">
                  <a16:creationId xmlns:a16="http://schemas.microsoft.com/office/drawing/2014/main" id="{E4A10D02-0116-427D-A8A3-2D3FFF5C4479}"/>
                </a:ext>
              </a:extLst>
            </p:cNvPr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5430837" y="2566988"/>
              <a:ext cx="52388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6">
              <a:extLst>
                <a:ext uri="{FF2B5EF4-FFF2-40B4-BE49-F238E27FC236}">
                  <a16:creationId xmlns:a16="http://schemas.microsoft.com/office/drawing/2014/main" id="{3FB6C7E5-0026-4571-BA65-8B11E24DF53C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5524500" y="2586038"/>
              <a:ext cx="87313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7">
              <a:extLst>
                <a:ext uri="{FF2B5EF4-FFF2-40B4-BE49-F238E27FC236}">
                  <a16:creationId xmlns:a16="http://schemas.microsoft.com/office/drawing/2014/main" id="{DCCA70D3-699D-4B1D-9C51-ADD071C0C446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659437" y="2560638"/>
              <a:ext cx="30163" cy="1508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8">
              <a:extLst>
                <a:ext uri="{FF2B5EF4-FFF2-40B4-BE49-F238E27FC236}">
                  <a16:creationId xmlns:a16="http://schemas.microsoft.com/office/drawing/2014/main" id="{A11E3A08-B6BA-49E6-9EB8-850AD227139E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6991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49">
              <a:extLst>
                <a:ext uri="{FF2B5EF4-FFF2-40B4-BE49-F238E27FC236}">
                  <a16:creationId xmlns:a16="http://schemas.microsoft.com/office/drawing/2014/main" id="{F1F3A3FC-5A00-4DBE-B82C-69252ABEBCA9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57832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50">
              <a:extLst>
                <a:ext uri="{FF2B5EF4-FFF2-40B4-BE49-F238E27FC236}">
                  <a16:creationId xmlns:a16="http://schemas.microsoft.com/office/drawing/2014/main" id="{38E07F98-56C5-4227-97D3-C357D088593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5872162" y="2586038"/>
              <a:ext cx="85725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51">
              <a:extLst>
                <a:ext uri="{FF2B5EF4-FFF2-40B4-BE49-F238E27FC236}">
                  <a16:creationId xmlns:a16="http://schemas.microsoft.com/office/drawing/2014/main" id="{9241C63D-2148-4618-8C5F-14EA8B200A70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5995987" y="2606675"/>
              <a:ext cx="76200" cy="68263"/>
            </a:xfrm>
            <a:custGeom>
              <a:avLst/>
              <a:gdLst>
                <a:gd name="T0" fmla="*/ 295 w 295"/>
                <a:gd name="T1" fmla="*/ 35 h 226"/>
                <a:gd name="T2" fmla="*/ 276 w 295"/>
                <a:gd name="T3" fmla="*/ 0 h 226"/>
                <a:gd name="T4" fmla="*/ 249 w 295"/>
                <a:gd name="T5" fmla="*/ 24 h 226"/>
                <a:gd name="T6" fmla="*/ 257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5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7" y="0"/>
                    <a:pt x="276" y="0"/>
                  </a:cubicBezTo>
                  <a:cubicBezTo>
                    <a:pt x="263" y="0"/>
                    <a:pt x="249" y="12"/>
                    <a:pt x="249" y="24"/>
                  </a:cubicBezTo>
                  <a:cubicBezTo>
                    <a:pt x="249" y="29"/>
                    <a:pt x="252" y="34"/>
                    <a:pt x="257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5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8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2">
              <a:extLst>
                <a:ext uri="{FF2B5EF4-FFF2-40B4-BE49-F238E27FC236}">
                  <a16:creationId xmlns:a16="http://schemas.microsoft.com/office/drawing/2014/main" id="{D7096417-DCC6-4430-B47B-0B369884C1C4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6084887" y="2625725"/>
              <a:ext cx="31750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3">
              <a:extLst>
                <a:ext uri="{FF2B5EF4-FFF2-40B4-BE49-F238E27FC236}">
                  <a16:creationId xmlns:a16="http://schemas.microsoft.com/office/drawing/2014/main" id="{65A3A113-B52B-49FA-97B7-1D0309017782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6140450" y="2560638"/>
              <a:ext cx="28575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4">
              <a:extLst>
                <a:ext uri="{FF2B5EF4-FFF2-40B4-BE49-F238E27FC236}">
                  <a16:creationId xmlns:a16="http://schemas.microsoft.com/office/drawing/2014/main" id="{D5CA3403-05EE-415F-AE70-A8EF7183EBE6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184900" y="2578100"/>
              <a:ext cx="41275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5">
              <a:extLst>
                <a:ext uri="{FF2B5EF4-FFF2-40B4-BE49-F238E27FC236}">
                  <a16:creationId xmlns:a16="http://schemas.microsoft.com/office/drawing/2014/main" id="{75F66161-E6C9-473B-92F4-AC327BEB4533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6237287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56">
              <a:extLst>
                <a:ext uri="{FF2B5EF4-FFF2-40B4-BE49-F238E27FC236}">
                  <a16:creationId xmlns:a16="http://schemas.microsoft.com/office/drawing/2014/main" id="{3795203A-C6BD-45D3-8415-E77FED3D0EF2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6281737" y="2560638"/>
              <a:ext cx="19050" cy="1508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08" name="Picture 407">
            <a:extLst>
              <a:ext uri="{FF2B5EF4-FFF2-40B4-BE49-F238E27FC236}">
                <a16:creationId xmlns:a16="http://schemas.microsoft.com/office/drawing/2014/main" id="{1FA7CADD-7EF9-4078-B2E9-916AEC281791}"/>
              </a:ext>
            </a:extLst>
          </p:cNvPr>
          <p:cNvPicPr>
            <a:picLocks noChangeAspect="1"/>
          </p:cNvPicPr>
          <p:nvPr/>
        </p:nvPicPr>
        <p:blipFill>
          <a:blip r:embed="rId143"/>
          <a:srcRect/>
          <a:stretch/>
        </p:blipFill>
        <p:spPr>
          <a:xfrm>
            <a:off x="2818546" y="3513891"/>
            <a:ext cx="5760857" cy="29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5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Numerical Simulations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1670"/>
            <a:ext cx="11029616" cy="4674870"/>
          </a:xfrm>
        </p:spPr>
        <p:txBody>
          <a:bodyPr>
            <a:normAutofit/>
          </a:bodyPr>
          <a:lstStyle/>
          <a:p>
            <a:r>
              <a:rPr lang="en-US" dirty="0"/>
              <a:t>Leapfrog finite difference scheme</a:t>
            </a:r>
          </a:p>
          <a:p>
            <a:endParaRPr lang="en-US" dirty="0"/>
          </a:p>
          <a:p>
            <a:r>
              <a:rPr lang="en-US" dirty="0"/>
              <a:t>Absorbing boundary conditions</a:t>
            </a:r>
          </a:p>
          <a:p>
            <a:pPr marL="324000" lvl="1" indent="0">
              <a:buNone/>
            </a:pPr>
            <a:endParaRPr lang="en-US" dirty="0"/>
          </a:p>
          <a:p>
            <a:r>
              <a:rPr lang="en-US" dirty="0"/>
              <a:t>Tracked the center of the left oscillon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Computed acceleration from “fitted” trajectories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5E3E93A-A848-4564-AF4F-3134C047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8281" y="3074584"/>
            <a:ext cx="5176221" cy="26681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810017-3C3B-494B-AAA8-3EE20011CD3F}"/>
              </a:ext>
            </a:extLst>
          </p:cNvPr>
          <p:cNvCxnSpPr/>
          <p:nvPr/>
        </p:nvCxnSpPr>
        <p:spPr>
          <a:xfrm>
            <a:off x="7354388" y="2743199"/>
            <a:ext cx="849085" cy="103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04BD58-D868-4421-B928-0FF011C6F1FC}"/>
                  </a:ext>
                </a:extLst>
              </p:cNvPr>
              <p:cNvSpPr txBox="1"/>
              <p:nvPr/>
            </p:nvSpPr>
            <p:spPr>
              <a:xfrm>
                <a:off x="6017622" y="2284366"/>
                <a:ext cx="25385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Tracked oscillon with amplitude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04BD58-D868-4421-B928-0FF011C6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622" y="2284366"/>
                <a:ext cx="2538549" cy="646331"/>
              </a:xfrm>
              <a:prstGeom prst="rect">
                <a:avLst/>
              </a:prstGeom>
              <a:blipFill>
                <a:blip r:embed="rId5"/>
                <a:stretch>
                  <a:fillRect l="-1918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82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=0.2, </m:t>
                      </m:r>
                      <m:r>
                        <m:rPr>
                          <m:sty m:val="p"/>
                        </m:rPr>
                        <a:rPr lang="el-GR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θ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81192" y="2666276"/>
            <a:ext cx="5212080" cy="29326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398727" y="2666276"/>
            <a:ext cx="5212080" cy="2932679"/>
          </a:xfrm>
          <a:prstGeom prst="rect">
            <a:avLst/>
          </a:prstGeom>
        </p:spPr>
      </p:pic>
      <p:grpSp>
        <p:nvGrpSpPr>
          <p:cNvPr id="50" name="Group 49" descr="\documentclass{article}&#10;\usepackage{amsmath}&#10;\pagestyle{empty}&#10;\begin{document}&#10;&#10;$A_{1}=\frac{F_{1}}{M} \approx 4 \epsilon^{3} e^{-2 a \epsilon} \left\lbrack \cos{(\theta)}+\cos{(2 \omega t +\theta)} \right\rbrack$&#10;&#10;&#10;\end{document}" title="IguanaTex Vector Display">
            <a:extLst>
              <a:ext uri="{FF2B5EF4-FFF2-40B4-BE49-F238E27FC236}">
                <a16:creationId xmlns:a16="http://schemas.microsoft.com/office/drawing/2014/main" id="{8F24F40E-B8BB-41C1-8208-336B79CFE5C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47585" y="1979922"/>
            <a:ext cx="5887000" cy="452846"/>
            <a:chOff x="2541587" y="2540000"/>
            <a:chExt cx="2435226" cy="187325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2D28789-F025-4961-8CA3-756A8C90F4D4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9538"/>
            </a:xfrm>
            <a:custGeom>
              <a:avLst/>
              <a:gdLst>
                <a:gd name="T0" fmla="*/ 71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8 w 342"/>
                <a:gd name="T13" fmla="*/ 348 h 357"/>
                <a:gd name="T14" fmla="*/ 100 w 342"/>
                <a:gd name="T15" fmla="*/ 342 h 357"/>
                <a:gd name="T16" fmla="*/ 77 w 342"/>
                <a:gd name="T17" fmla="*/ 325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6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6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7 w 342"/>
                <a:gd name="T43" fmla="*/ 12 h 357"/>
                <a:gd name="T44" fmla="*/ 258 w 342"/>
                <a:gd name="T45" fmla="*/ 0 h 357"/>
                <a:gd name="T46" fmla="*/ 245 w 342"/>
                <a:gd name="T47" fmla="*/ 9 h 357"/>
                <a:gd name="T48" fmla="*/ 71 w 342"/>
                <a:gd name="T49" fmla="*/ 300 h 357"/>
                <a:gd name="T50" fmla="*/ 131 w 342"/>
                <a:gd name="T51" fmla="*/ 227 h 357"/>
                <a:gd name="T52" fmla="*/ 229 w 342"/>
                <a:gd name="T53" fmla="*/ 62 h 357"/>
                <a:gd name="T54" fmla="*/ 245 w 342"/>
                <a:gd name="T55" fmla="*/ 227 h 357"/>
                <a:gd name="T56" fmla="*/ 131 w 342"/>
                <a:gd name="T57" fmla="*/ 22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1" y="300"/>
                  </a:moveTo>
                  <a:cubicBezTo>
                    <a:pt x="51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5" y="356"/>
                    <a:pt x="83" y="357"/>
                    <a:pt x="99" y="357"/>
                  </a:cubicBezTo>
                  <a:cubicBezTo>
                    <a:pt x="102" y="357"/>
                    <a:pt x="108" y="357"/>
                    <a:pt x="108" y="348"/>
                  </a:cubicBezTo>
                  <a:cubicBezTo>
                    <a:pt x="108" y="342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4" y="357"/>
                    <a:pt x="256" y="356"/>
                    <a:pt x="276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8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1CD9A28-38E1-4969-9F9C-50C99097F7D9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4775" y="2627313"/>
              <a:ext cx="33338" cy="69850"/>
            </a:xfrm>
            <a:custGeom>
              <a:avLst/>
              <a:gdLst>
                <a:gd name="T0" fmla="*/ 78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0 w 127"/>
                <a:gd name="T9" fmla="*/ 25 h 231"/>
                <a:gd name="T10" fmla="*/ 50 w 127"/>
                <a:gd name="T11" fmla="*/ 202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2 h 231"/>
                <a:gd name="T28" fmla="*/ 78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2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2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AF5B5F5-D09C-4588-BB07-7106BC994B88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937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45330C4-D05B-4C49-B5EA-C59CD86F0127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887662" y="2540000"/>
              <a:ext cx="68263" cy="71438"/>
            </a:xfrm>
            <a:custGeom>
              <a:avLst/>
              <a:gdLst>
                <a:gd name="T0" fmla="*/ 95 w 265"/>
                <a:gd name="T1" fmla="*/ 125 h 237"/>
                <a:gd name="T2" fmla="*/ 133 w 265"/>
                <a:gd name="T3" fmla="*/ 125 h 237"/>
                <a:gd name="T4" fmla="*/ 164 w 265"/>
                <a:gd name="T5" fmla="*/ 141 h 237"/>
                <a:gd name="T6" fmla="*/ 161 w 265"/>
                <a:gd name="T7" fmla="*/ 156 h 237"/>
                <a:gd name="T8" fmla="*/ 160 w 265"/>
                <a:gd name="T9" fmla="*/ 160 h 237"/>
                <a:gd name="T10" fmla="*/ 166 w 265"/>
                <a:gd name="T11" fmla="*/ 166 h 237"/>
                <a:gd name="T12" fmla="*/ 173 w 265"/>
                <a:gd name="T13" fmla="*/ 158 h 237"/>
                <a:gd name="T14" fmla="*/ 192 w 265"/>
                <a:gd name="T15" fmla="*/ 84 h 237"/>
                <a:gd name="T16" fmla="*/ 193 w 265"/>
                <a:gd name="T17" fmla="*/ 77 h 237"/>
                <a:gd name="T18" fmla="*/ 187 w 265"/>
                <a:gd name="T19" fmla="*/ 71 h 237"/>
                <a:gd name="T20" fmla="*/ 180 w 265"/>
                <a:gd name="T21" fmla="*/ 80 h 237"/>
                <a:gd name="T22" fmla="*/ 133 w 265"/>
                <a:gd name="T23" fmla="*/ 112 h 237"/>
                <a:gd name="T24" fmla="*/ 99 w 265"/>
                <a:gd name="T25" fmla="*/ 112 h 237"/>
                <a:gd name="T26" fmla="*/ 121 w 265"/>
                <a:gd name="T27" fmla="*/ 25 h 237"/>
                <a:gd name="T28" fmla="*/ 138 w 265"/>
                <a:gd name="T29" fmla="*/ 13 h 237"/>
                <a:gd name="T30" fmla="*/ 192 w 265"/>
                <a:gd name="T31" fmla="*/ 13 h 237"/>
                <a:gd name="T32" fmla="*/ 247 w 265"/>
                <a:gd name="T33" fmla="*/ 53 h 237"/>
                <a:gd name="T34" fmla="*/ 245 w 265"/>
                <a:gd name="T35" fmla="*/ 75 h 237"/>
                <a:gd name="T36" fmla="*/ 251 w 265"/>
                <a:gd name="T37" fmla="*/ 81 h 237"/>
                <a:gd name="T38" fmla="*/ 258 w 265"/>
                <a:gd name="T39" fmla="*/ 71 h 237"/>
                <a:gd name="T40" fmla="*/ 264 w 265"/>
                <a:gd name="T41" fmla="*/ 11 h 237"/>
                <a:gd name="T42" fmla="*/ 254 w 265"/>
                <a:gd name="T43" fmla="*/ 0 h 237"/>
                <a:gd name="T44" fmla="*/ 68 w 265"/>
                <a:gd name="T45" fmla="*/ 0 h 237"/>
                <a:gd name="T46" fmla="*/ 56 w 265"/>
                <a:gd name="T47" fmla="*/ 8 h 237"/>
                <a:gd name="T48" fmla="*/ 68 w 265"/>
                <a:gd name="T49" fmla="*/ 13 h 237"/>
                <a:gd name="T50" fmla="*/ 81 w 265"/>
                <a:gd name="T51" fmla="*/ 14 h 237"/>
                <a:gd name="T52" fmla="*/ 89 w 265"/>
                <a:gd name="T53" fmla="*/ 19 h 237"/>
                <a:gd name="T54" fmla="*/ 87 w 265"/>
                <a:gd name="T55" fmla="*/ 26 h 237"/>
                <a:gd name="T56" fmla="*/ 42 w 265"/>
                <a:gd name="T57" fmla="*/ 209 h 237"/>
                <a:gd name="T58" fmla="*/ 11 w 265"/>
                <a:gd name="T59" fmla="*/ 225 h 237"/>
                <a:gd name="T60" fmla="*/ 0 w 265"/>
                <a:gd name="T61" fmla="*/ 232 h 237"/>
                <a:gd name="T62" fmla="*/ 6 w 265"/>
                <a:gd name="T63" fmla="*/ 237 h 237"/>
                <a:gd name="T64" fmla="*/ 52 w 265"/>
                <a:gd name="T65" fmla="*/ 236 h 237"/>
                <a:gd name="T66" fmla="*/ 79 w 265"/>
                <a:gd name="T67" fmla="*/ 236 h 237"/>
                <a:gd name="T68" fmla="*/ 106 w 265"/>
                <a:gd name="T69" fmla="*/ 237 h 237"/>
                <a:gd name="T70" fmla="*/ 114 w 265"/>
                <a:gd name="T71" fmla="*/ 229 h 237"/>
                <a:gd name="T72" fmla="*/ 102 w 265"/>
                <a:gd name="T73" fmla="*/ 225 h 237"/>
                <a:gd name="T74" fmla="*/ 84 w 265"/>
                <a:gd name="T75" fmla="*/ 224 h 237"/>
                <a:gd name="T76" fmla="*/ 73 w 265"/>
                <a:gd name="T77" fmla="*/ 218 h 237"/>
                <a:gd name="T78" fmla="*/ 74 w 265"/>
                <a:gd name="T79" fmla="*/ 212 h 237"/>
                <a:gd name="T80" fmla="*/ 95 w 265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" h="237">
                  <a:moveTo>
                    <a:pt x="95" y="125"/>
                  </a:moveTo>
                  <a:lnTo>
                    <a:pt x="133" y="125"/>
                  </a:lnTo>
                  <a:cubicBezTo>
                    <a:pt x="159" y="125"/>
                    <a:pt x="164" y="129"/>
                    <a:pt x="164" y="141"/>
                  </a:cubicBezTo>
                  <a:cubicBezTo>
                    <a:pt x="164" y="146"/>
                    <a:pt x="164" y="146"/>
                    <a:pt x="161" y="156"/>
                  </a:cubicBezTo>
                  <a:cubicBezTo>
                    <a:pt x="161" y="158"/>
                    <a:pt x="160" y="159"/>
                    <a:pt x="160" y="160"/>
                  </a:cubicBezTo>
                  <a:cubicBezTo>
                    <a:pt x="160" y="164"/>
                    <a:pt x="163" y="166"/>
                    <a:pt x="166" y="166"/>
                  </a:cubicBezTo>
                  <a:cubicBezTo>
                    <a:pt x="171" y="166"/>
                    <a:pt x="171" y="164"/>
                    <a:pt x="173" y="158"/>
                  </a:cubicBezTo>
                  <a:lnTo>
                    <a:pt x="192" y="84"/>
                  </a:lnTo>
                  <a:cubicBezTo>
                    <a:pt x="192" y="83"/>
                    <a:pt x="193" y="77"/>
                    <a:pt x="193" y="77"/>
                  </a:cubicBezTo>
                  <a:cubicBezTo>
                    <a:pt x="193" y="73"/>
                    <a:pt x="191" y="71"/>
                    <a:pt x="187" y="71"/>
                  </a:cubicBezTo>
                  <a:cubicBezTo>
                    <a:pt x="182" y="71"/>
                    <a:pt x="182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9" y="112"/>
                  </a:lnTo>
                  <a:lnTo>
                    <a:pt x="121" y="25"/>
                  </a:lnTo>
                  <a:cubicBezTo>
                    <a:pt x="123" y="14"/>
                    <a:pt x="124" y="13"/>
                    <a:pt x="138" y="13"/>
                  </a:cubicBezTo>
                  <a:lnTo>
                    <a:pt x="192" y="13"/>
                  </a:lnTo>
                  <a:cubicBezTo>
                    <a:pt x="238" y="13"/>
                    <a:pt x="247" y="24"/>
                    <a:pt x="247" y="53"/>
                  </a:cubicBezTo>
                  <a:cubicBezTo>
                    <a:pt x="247" y="65"/>
                    <a:pt x="245" y="72"/>
                    <a:pt x="245" y="75"/>
                  </a:cubicBezTo>
                  <a:cubicBezTo>
                    <a:pt x="245" y="77"/>
                    <a:pt x="246" y="81"/>
                    <a:pt x="251" y="81"/>
                  </a:cubicBezTo>
                  <a:cubicBezTo>
                    <a:pt x="256" y="81"/>
                    <a:pt x="257" y="77"/>
                    <a:pt x="258" y="71"/>
                  </a:cubicBezTo>
                  <a:lnTo>
                    <a:pt x="264" y="11"/>
                  </a:lnTo>
                  <a:cubicBezTo>
                    <a:pt x="265" y="0"/>
                    <a:pt x="262" y="0"/>
                    <a:pt x="254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1" y="13"/>
                    <a:pt x="68" y="13"/>
                  </a:cubicBezTo>
                  <a:cubicBezTo>
                    <a:pt x="68" y="13"/>
                    <a:pt x="74" y="13"/>
                    <a:pt x="81" y="14"/>
                  </a:cubicBezTo>
                  <a:cubicBezTo>
                    <a:pt x="88" y="14"/>
                    <a:pt x="89" y="15"/>
                    <a:pt x="89" y="19"/>
                  </a:cubicBezTo>
                  <a:cubicBezTo>
                    <a:pt x="89" y="21"/>
                    <a:pt x="88" y="24"/>
                    <a:pt x="87" y="26"/>
                  </a:cubicBezTo>
                  <a:lnTo>
                    <a:pt x="42" y="209"/>
                  </a:lnTo>
                  <a:cubicBezTo>
                    <a:pt x="38" y="222"/>
                    <a:pt x="38" y="225"/>
                    <a:pt x="11" y="225"/>
                  </a:cubicBezTo>
                  <a:cubicBezTo>
                    <a:pt x="5" y="225"/>
                    <a:pt x="0" y="225"/>
                    <a:pt x="0" y="232"/>
                  </a:cubicBezTo>
                  <a:cubicBezTo>
                    <a:pt x="0" y="235"/>
                    <a:pt x="3" y="237"/>
                    <a:pt x="6" y="237"/>
                  </a:cubicBezTo>
                  <a:cubicBezTo>
                    <a:pt x="16" y="237"/>
                    <a:pt x="42" y="236"/>
                    <a:pt x="52" y="236"/>
                  </a:cubicBezTo>
                  <a:lnTo>
                    <a:pt x="79" y="236"/>
                  </a:lnTo>
                  <a:cubicBezTo>
                    <a:pt x="88" y="236"/>
                    <a:pt x="98" y="237"/>
                    <a:pt x="106" y="237"/>
                  </a:cubicBezTo>
                  <a:cubicBezTo>
                    <a:pt x="109" y="237"/>
                    <a:pt x="114" y="237"/>
                    <a:pt x="114" y="229"/>
                  </a:cubicBezTo>
                  <a:cubicBezTo>
                    <a:pt x="114" y="225"/>
                    <a:pt x="110" y="225"/>
                    <a:pt x="102" y="225"/>
                  </a:cubicBezTo>
                  <a:cubicBezTo>
                    <a:pt x="101" y="225"/>
                    <a:pt x="92" y="225"/>
                    <a:pt x="84" y="224"/>
                  </a:cubicBezTo>
                  <a:cubicBezTo>
                    <a:pt x="76" y="223"/>
                    <a:pt x="73" y="223"/>
                    <a:pt x="73" y="218"/>
                  </a:cubicBezTo>
                  <a:cubicBezTo>
                    <a:pt x="73" y="217"/>
                    <a:pt x="73" y="215"/>
                    <a:pt x="74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ACFFBA8-B5E5-4E65-89FE-94A4597D9513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55925" y="2576513"/>
              <a:ext cx="26988" cy="50800"/>
            </a:xfrm>
            <a:custGeom>
              <a:avLst/>
              <a:gdLst>
                <a:gd name="T0" fmla="*/ 64 w 102"/>
                <a:gd name="T1" fmla="*/ 7 h 165"/>
                <a:gd name="T2" fmla="*/ 55 w 102"/>
                <a:gd name="T3" fmla="*/ 0 h 165"/>
                <a:gd name="T4" fmla="*/ 4 w 102"/>
                <a:gd name="T5" fmla="*/ 15 h 165"/>
                <a:gd name="T6" fmla="*/ 0 w 102"/>
                <a:gd name="T7" fmla="*/ 15 h 165"/>
                <a:gd name="T8" fmla="*/ 0 w 102"/>
                <a:gd name="T9" fmla="*/ 26 h 165"/>
                <a:gd name="T10" fmla="*/ 4 w 102"/>
                <a:gd name="T11" fmla="*/ 26 h 165"/>
                <a:gd name="T12" fmla="*/ 41 w 102"/>
                <a:gd name="T13" fmla="*/ 19 h 165"/>
                <a:gd name="T14" fmla="*/ 41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4 w 102"/>
                <a:gd name="T31" fmla="*/ 144 h 165"/>
                <a:gd name="T32" fmla="*/ 64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4" y="7"/>
                  </a:moveTo>
                  <a:cubicBezTo>
                    <a:pt x="64" y="0"/>
                    <a:pt x="63" y="0"/>
                    <a:pt x="55" y="0"/>
                  </a:cubicBezTo>
                  <a:cubicBezTo>
                    <a:pt x="37" y="15"/>
                    <a:pt x="9" y="15"/>
                    <a:pt x="4" y="15"/>
                  </a:cubicBezTo>
                  <a:lnTo>
                    <a:pt x="0" y="15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1" y="19"/>
                  </a:cubicBezTo>
                  <a:lnTo>
                    <a:pt x="41" y="144"/>
                  </a:lnTo>
                  <a:cubicBezTo>
                    <a:pt x="41" y="151"/>
                    <a:pt x="41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6" y="164"/>
                    <a:pt x="38" y="164"/>
                    <a:pt x="52" y="164"/>
                  </a:cubicBezTo>
                  <a:cubicBezTo>
                    <a:pt x="67" y="164"/>
                    <a:pt x="89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4" y="154"/>
                    <a:pt x="64" y="151"/>
                    <a:pt x="64" y="144"/>
                  </a:cubicBezTo>
                  <a:lnTo>
                    <a:pt x="64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77A0EB4A-AE4B-4C24-9D32-B8731F948B5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81312" y="2633663"/>
              <a:ext cx="1174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AF3857E-D7D0-4C36-B2EB-2C5CF9415865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92425" y="2654300"/>
              <a:ext cx="96838" cy="73025"/>
            </a:xfrm>
            <a:custGeom>
              <a:avLst/>
              <a:gdLst>
                <a:gd name="T0" fmla="*/ 330 w 371"/>
                <a:gd name="T1" fmla="*/ 28 h 238"/>
                <a:gd name="T2" fmla="*/ 360 w 371"/>
                <a:gd name="T3" fmla="*/ 13 h 238"/>
                <a:gd name="T4" fmla="*/ 371 w 371"/>
                <a:gd name="T5" fmla="*/ 5 h 238"/>
                <a:gd name="T6" fmla="*/ 361 w 371"/>
                <a:gd name="T7" fmla="*/ 0 h 238"/>
                <a:gd name="T8" fmla="*/ 313 w 371"/>
                <a:gd name="T9" fmla="*/ 0 h 238"/>
                <a:gd name="T10" fmla="*/ 298 w 371"/>
                <a:gd name="T11" fmla="*/ 7 h 238"/>
                <a:gd name="T12" fmla="*/ 164 w 371"/>
                <a:gd name="T13" fmla="*/ 206 h 238"/>
                <a:gd name="T14" fmla="*/ 129 w 371"/>
                <a:gd name="T15" fmla="*/ 9 h 238"/>
                <a:gd name="T16" fmla="*/ 117 w 371"/>
                <a:gd name="T17" fmla="*/ 0 h 238"/>
                <a:gd name="T18" fmla="*/ 67 w 371"/>
                <a:gd name="T19" fmla="*/ 0 h 238"/>
                <a:gd name="T20" fmla="*/ 56 w 371"/>
                <a:gd name="T21" fmla="*/ 8 h 238"/>
                <a:gd name="T22" fmla="*/ 68 w 371"/>
                <a:gd name="T23" fmla="*/ 13 h 238"/>
                <a:gd name="T24" fmla="*/ 81 w 371"/>
                <a:gd name="T25" fmla="*/ 13 h 238"/>
                <a:gd name="T26" fmla="*/ 89 w 371"/>
                <a:gd name="T27" fmla="*/ 18 h 238"/>
                <a:gd name="T28" fmla="*/ 87 w 371"/>
                <a:gd name="T29" fmla="*/ 26 h 238"/>
                <a:gd name="T30" fmla="*/ 43 w 371"/>
                <a:gd name="T31" fmla="*/ 201 h 238"/>
                <a:gd name="T32" fmla="*/ 7 w 371"/>
                <a:gd name="T33" fmla="*/ 226 h 238"/>
                <a:gd name="T34" fmla="*/ 0 w 371"/>
                <a:gd name="T35" fmla="*/ 233 h 238"/>
                <a:gd name="T36" fmla="*/ 5 w 371"/>
                <a:gd name="T37" fmla="*/ 238 h 238"/>
                <a:gd name="T38" fmla="*/ 41 w 371"/>
                <a:gd name="T39" fmla="*/ 237 h 238"/>
                <a:gd name="T40" fmla="*/ 78 w 371"/>
                <a:gd name="T41" fmla="*/ 238 h 238"/>
                <a:gd name="T42" fmla="*/ 85 w 371"/>
                <a:gd name="T43" fmla="*/ 231 h 238"/>
                <a:gd name="T44" fmla="*/ 77 w 371"/>
                <a:gd name="T45" fmla="*/ 226 h 238"/>
                <a:gd name="T46" fmla="*/ 55 w 371"/>
                <a:gd name="T47" fmla="*/ 211 h 238"/>
                <a:gd name="T48" fmla="*/ 57 w 371"/>
                <a:gd name="T49" fmla="*/ 202 h 238"/>
                <a:gd name="T50" fmla="*/ 103 w 371"/>
                <a:gd name="T51" fmla="*/ 17 h 238"/>
                <a:gd name="T52" fmla="*/ 103 w 371"/>
                <a:gd name="T53" fmla="*/ 17 h 238"/>
                <a:gd name="T54" fmla="*/ 141 w 371"/>
                <a:gd name="T55" fmla="*/ 229 h 238"/>
                <a:gd name="T56" fmla="*/ 148 w 371"/>
                <a:gd name="T57" fmla="*/ 238 h 238"/>
                <a:gd name="T58" fmla="*/ 158 w 371"/>
                <a:gd name="T59" fmla="*/ 231 h 238"/>
                <a:gd name="T60" fmla="*/ 304 w 371"/>
                <a:gd name="T61" fmla="*/ 13 h 238"/>
                <a:gd name="T62" fmla="*/ 304 w 371"/>
                <a:gd name="T63" fmla="*/ 14 h 238"/>
                <a:gd name="T64" fmla="*/ 255 w 371"/>
                <a:gd name="T65" fmla="*/ 211 h 238"/>
                <a:gd name="T66" fmla="*/ 225 w 371"/>
                <a:gd name="T67" fmla="*/ 226 h 238"/>
                <a:gd name="T68" fmla="*/ 214 w 371"/>
                <a:gd name="T69" fmla="*/ 233 h 238"/>
                <a:gd name="T70" fmla="*/ 220 w 371"/>
                <a:gd name="T71" fmla="*/ 238 h 238"/>
                <a:gd name="T72" fmla="*/ 241 w 371"/>
                <a:gd name="T73" fmla="*/ 237 h 238"/>
                <a:gd name="T74" fmla="*/ 263 w 371"/>
                <a:gd name="T75" fmla="*/ 237 h 238"/>
                <a:gd name="T76" fmla="*/ 308 w 371"/>
                <a:gd name="T77" fmla="*/ 238 h 238"/>
                <a:gd name="T78" fmla="*/ 315 w 371"/>
                <a:gd name="T79" fmla="*/ 231 h 238"/>
                <a:gd name="T80" fmla="*/ 304 w 371"/>
                <a:gd name="T81" fmla="*/ 226 h 238"/>
                <a:gd name="T82" fmla="*/ 290 w 371"/>
                <a:gd name="T83" fmla="*/ 225 h 238"/>
                <a:gd name="T84" fmla="*/ 282 w 371"/>
                <a:gd name="T85" fmla="*/ 220 h 238"/>
                <a:gd name="T86" fmla="*/ 284 w 371"/>
                <a:gd name="T87" fmla="*/ 212 h 238"/>
                <a:gd name="T88" fmla="*/ 330 w 371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1" h="238">
                  <a:moveTo>
                    <a:pt x="330" y="28"/>
                  </a:moveTo>
                  <a:cubicBezTo>
                    <a:pt x="333" y="15"/>
                    <a:pt x="334" y="13"/>
                    <a:pt x="360" y="13"/>
                  </a:cubicBezTo>
                  <a:cubicBezTo>
                    <a:pt x="367" y="13"/>
                    <a:pt x="371" y="13"/>
                    <a:pt x="371" y="5"/>
                  </a:cubicBezTo>
                  <a:cubicBezTo>
                    <a:pt x="371" y="0"/>
                    <a:pt x="367" y="0"/>
                    <a:pt x="361" y="0"/>
                  </a:cubicBezTo>
                  <a:lnTo>
                    <a:pt x="313" y="0"/>
                  </a:lnTo>
                  <a:cubicBezTo>
                    <a:pt x="303" y="0"/>
                    <a:pt x="303" y="0"/>
                    <a:pt x="298" y="7"/>
                  </a:cubicBezTo>
                  <a:lnTo>
                    <a:pt x="164" y="206"/>
                  </a:lnTo>
                  <a:lnTo>
                    <a:pt x="129" y="9"/>
                  </a:lnTo>
                  <a:cubicBezTo>
                    <a:pt x="128" y="0"/>
                    <a:pt x="128" y="0"/>
                    <a:pt x="117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3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7" y="26"/>
                  </a:cubicBezTo>
                  <a:lnTo>
                    <a:pt x="43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4" y="226"/>
                    <a:pt x="0" y="226"/>
                    <a:pt x="0" y="233"/>
                  </a:cubicBezTo>
                  <a:cubicBezTo>
                    <a:pt x="0" y="234"/>
                    <a:pt x="0" y="238"/>
                    <a:pt x="5" y="238"/>
                  </a:cubicBezTo>
                  <a:cubicBezTo>
                    <a:pt x="15" y="238"/>
                    <a:pt x="30" y="237"/>
                    <a:pt x="41" y="237"/>
                  </a:cubicBezTo>
                  <a:cubicBezTo>
                    <a:pt x="50" y="237"/>
                    <a:pt x="70" y="238"/>
                    <a:pt x="78" y="238"/>
                  </a:cubicBezTo>
                  <a:cubicBezTo>
                    <a:pt x="80" y="238"/>
                    <a:pt x="85" y="238"/>
                    <a:pt x="85" y="231"/>
                  </a:cubicBezTo>
                  <a:cubicBezTo>
                    <a:pt x="85" y="226"/>
                    <a:pt x="81" y="226"/>
                    <a:pt x="77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2"/>
                  </a:cubicBezTo>
                  <a:lnTo>
                    <a:pt x="103" y="17"/>
                  </a:lnTo>
                  <a:lnTo>
                    <a:pt x="103" y="17"/>
                  </a:lnTo>
                  <a:lnTo>
                    <a:pt x="141" y="229"/>
                  </a:lnTo>
                  <a:cubicBezTo>
                    <a:pt x="142" y="235"/>
                    <a:pt x="142" y="238"/>
                    <a:pt x="148" y="238"/>
                  </a:cubicBezTo>
                  <a:cubicBezTo>
                    <a:pt x="152" y="238"/>
                    <a:pt x="155" y="234"/>
                    <a:pt x="158" y="231"/>
                  </a:cubicBezTo>
                  <a:lnTo>
                    <a:pt x="304" y="13"/>
                  </a:lnTo>
                  <a:lnTo>
                    <a:pt x="304" y="14"/>
                  </a:lnTo>
                  <a:lnTo>
                    <a:pt x="255" y="211"/>
                  </a:lnTo>
                  <a:cubicBezTo>
                    <a:pt x="252" y="223"/>
                    <a:pt x="252" y="226"/>
                    <a:pt x="225" y="226"/>
                  </a:cubicBezTo>
                  <a:cubicBezTo>
                    <a:pt x="218" y="226"/>
                    <a:pt x="214" y="226"/>
                    <a:pt x="214" y="233"/>
                  </a:cubicBezTo>
                  <a:cubicBezTo>
                    <a:pt x="214" y="234"/>
                    <a:pt x="214" y="238"/>
                    <a:pt x="220" y="238"/>
                  </a:cubicBezTo>
                  <a:cubicBezTo>
                    <a:pt x="226" y="238"/>
                    <a:pt x="234" y="237"/>
                    <a:pt x="241" y="237"/>
                  </a:cubicBezTo>
                  <a:cubicBezTo>
                    <a:pt x="248" y="237"/>
                    <a:pt x="256" y="237"/>
                    <a:pt x="263" y="237"/>
                  </a:cubicBezTo>
                  <a:cubicBezTo>
                    <a:pt x="273" y="237"/>
                    <a:pt x="298" y="238"/>
                    <a:pt x="308" y="238"/>
                  </a:cubicBezTo>
                  <a:cubicBezTo>
                    <a:pt x="310" y="238"/>
                    <a:pt x="315" y="238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3" y="226"/>
                    <a:pt x="297" y="226"/>
                    <a:pt x="290" y="225"/>
                  </a:cubicBezTo>
                  <a:cubicBezTo>
                    <a:pt x="282" y="224"/>
                    <a:pt x="282" y="223"/>
                    <a:pt x="282" y="220"/>
                  </a:cubicBezTo>
                  <a:cubicBezTo>
                    <a:pt x="282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8D023E2B-FD90-4BD6-AE3B-82D301C5BB03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057525" y="2601913"/>
              <a:ext cx="85725" cy="63500"/>
            </a:xfrm>
            <a:custGeom>
              <a:avLst/>
              <a:gdLst>
                <a:gd name="T0" fmla="*/ 332 w 332"/>
                <a:gd name="T1" fmla="*/ 15 h 212"/>
                <a:gd name="T2" fmla="*/ 325 w 332"/>
                <a:gd name="T3" fmla="*/ 0 h 212"/>
                <a:gd name="T4" fmla="*/ 318 w 332"/>
                <a:gd name="T5" fmla="*/ 14 h 212"/>
                <a:gd name="T6" fmla="*/ 249 w 332"/>
                <a:gd name="T7" fmla="*/ 68 h 212"/>
                <a:gd name="T8" fmla="*/ 169 w 332"/>
                <a:gd name="T9" fmla="*/ 35 h 212"/>
                <a:gd name="T10" fmla="*/ 83 w 332"/>
                <a:gd name="T11" fmla="*/ 0 h 212"/>
                <a:gd name="T12" fmla="*/ 0 w 332"/>
                <a:gd name="T13" fmla="*/ 81 h 212"/>
                <a:gd name="T14" fmla="*/ 7 w 332"/>
                <a:gd name="T15" fmla="*/ 96 h 212"/>
                <a:gd name="T16" fmla="*/ 14 w 332"/>
                <a:gd name="T17" fmla="*/ 84 h 212"/>
                <a:gd name="T18" fmla="*/ 83 w 332"/>
                <a:gd name="T19" fmla="*/ 28 h 212"/>
                <a:gd name="T20" fmla="*/ 163 w 332"/>
                <a:gd name="T21" fmla="*/ 60 h 212"/>
                <a:gd name="T22" fmla="*/ 249 w 332"/>
                <a:gd name="T23" fmla="*/ 96 h 212"/>
                <a:gd name="T24" fmla="*/ 332 w 332"/>
                <a:gd name="T25" fmla="*/ 15 h 212"/>
                <a:gd name="T26" fmla="*/ 332 w 332"/>
                <a:gd name="T27" fmla="*/ 132 h 212"/>
                <a:gd name="T28" fmla="*/ 325 w 332"/>
                <a:gd name="T29" fmla="*/ 116 h 212"/>
                <a:gd name="T30" fmla="*/ 318 w 332"/>
                <a:gd name="T31" fmla="*/ 130 h 212"/>
                <a:gd name="T32" fmla="*/ 249 w 332"/>
                <a:gd name="T33" fmla="*/ 185 h 212"/>
                <a:gd name="T34" fmla="*/ 169 w 332"/>
                <a:gd name="T35" fmla="*/ 152 h 212"/>
                <a:gd name="T36" fmla="*/ 83 w 332"/>
                <a:gd name="T37" fmla="*/ 116 h 212"/>
                <a:gd name="T38" fmla="*/ 0 w 332"/>
                <a:gd name="T39" fmla="*/ 197 h 212"/>
                <a:gd name="T40" fmla="*/ 7 w 332"/>
                <a:gd name="T41" fmla="*/ 212 h 212"/>
                <a:gd name="T42" fmla="*/ 14 w 332"/>
                <a:gd name="T43" fmla="*/ 201 h 212"/>
                <a:gd name="T44" fmla="*/ 83 w 332"/>
                <a:gd name="T45" fmla="*/ 144 h 212"/>
                <a:gd name="T46" fmla="*/ 163 w 332"/>
                <a:gd name="T47" fmla="*/ 177 h 212"/>
                <a:gd name="T48" fmla="*/ 249 w 332"/>
                <a:gd name="T49" fmla="*/ 212 h 212"/>
                <a:gd name="T50" fmla="*/ 332 w 332"/>
                <a:gd name="T51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2" h="212">
                  <a:moveTo>
                    <a:pt x="332" y="15"/>
                  </a:moveTo>
                  <a:cubicBezTo>
                    <a:pt x="332" y="5"/>
                    <a:pt x="329" y="0"/>
                    <a:pt x="325" y="0"/>
                  </a:cubicBezTo>
                  <a:cubicBezTo>
                    <a:pt x="323" y="0"/>
                    <a:pt x="319" y="2"/>
                    <a:pt x="318" y="14"/>
                  </a:cubicBezTo>
                  <a:cubicBezTo>
                    <a:pt x="316" y="48"/>
                    <a:pt x="281" y="68"/>
                    <a:pt x="249" y="68"/>
                  </a:cubicBezTo>
                  <a:cubicBezTo>
                    <a:pt x="220" y="68"/>
                    <a:pt x="195" y="53"/>
                    <a:pt x="169" y="35"/>
                  </a:cubicBezTo>
                  <a:cubicBezTo>
                    <a:pt x="142" y="18"/>
                    <a:pt x="115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2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5" y="96"/>
                    <a:pt x="332" y="61"/>
                    <a:pt x="332" y="15"/>
                  </a:cubicBezTo>
                  <a:close/>
                  <a:moveTo>
                    <a:pt x="332" y="132"/>
                  </a:moveTo>
                  <a:cubicBezTo>
                    <a:pt x="332" y="117"/>
                    <a:pt x="326" y="116"/>
                    <a:pt x="325" y="116"/>
                  </a:cubicBezTo>
                  <a:cubicBezTo>
                    <a:pt x="323" y="116"/>
                    <a:pt x="319" y="119"/>
                    <a:pt x="318" y="130"/>
                  </a:cubicBezTo>
                  <a:cubicBezTo>
                    <a:pt x="316" y="164"/>
                    <a:pt x="281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2" y="134"/>
                    <a:pt x="115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2"/>
                    <a:pt x="249" y="212"/>
                  </a:cubicBezTo>
                  <a:cubicBezTo>
                    <a:pt x="296" y="212"/>
                    <a:pt x="332" y="176"/>
                    <a:pt x="332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8DB05E0-1840-47A9-83FA-BD7453DE4887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190875" y="2571750"/>
              <a:ext cx="57150" cy="103188"/>
            </a:xfrm>
            <a:custGeom>
              <a:avLst/>
              <a:gdLst>
                <a:gd name="T0" fmla="*/ 133 w 221"/>
                <a:gd name="T1" fmla="*/ 255 h 337"/>
                <a:gd name="T2" fmla="*/ 133 w 221"/>
                <a:gd name="T3" fmla="*/ 299 h 337"/>
                <a:gd name="T4" fmla="*/ 95 w 221"/>
                <a:gd name="T5" fmla="*/ 322 h 337"/>
                <a:gd name="T6" fmla="*/ 84 w 221"/>
                <a:gd name="T7" fmla="*/ 322 h 337"/>
                <a:gd name="T8" fmla="*/ 84 w 221"/>
                <a:gd name="T9" fmla="*/ 337 h 337"/>
                <a:gd name="T10" fmla="*/ 152 w 221"/>
                <a:gd name="T11" fmla="*/ 336 h 337"/>
                <a:gd name="T12" fmla="*/ 219 w 221"/>
                <a:gd name="T13" fmla="*/ 337 h 337"/>
                <a:gd name="T14" fmla="*/ 219 w 221"/>
                <a:gd name="T15" fmla="*/ 322 h 337"/>
                <a:gd name="T16" fmla="*/ 209 w 221"/>
                <a:gd name="T17" fmla="*/ 322 h 337"/>
                <a:gd name="T18" fmla="*/ 171 w 221"/>
                <a:gd name="T19" fmla="*/ 299 h 337"/>
                <a:gd name="T20" fmla="*/ 171 w 221"/>
                <a:gd name="T21" fmla="*/ 255 h 337"/>
                <a:gd name="T22" fmla="*/ 221 w 221"/>
                <a:gd name="T23" fmla="*/ 255 h 337"/>
                <a:gd name="T24" fmla="*/ 221 w 221"/>
                <a:gd name="T25" fmla="*/ 240 h 337"/>
                <a:gd name="T26" fmla="*/ 171 w 221"/>
                <a:gd name="T27" fmla="*/ 240 h 337"/>
                <a:gd name="T28" fmla="*/ 171 w 221"/>
                <a:gd name="T29" fmla="*/ 13 h 337"/>
                <a:gd name="T30" fmla="*/ 163 w 221"/>
                <a:gd name="T31" fmla="*/ 0 h 337"/>
                <a:gd name="T32" fmla="*/ 153 w 221"/>
                <a:gd name="T33" fmla="*/ 6 h 337"/>
                <a:gd name="T34" fmla="*/ 0 w 221"/>
                <a:gd name="T35" fmla="*/ 240 h 337"/>
                <a:gd name="T36" fmla="*/ 0 w 221"/>
                <a:gd name="T37" fmla="*/ 255 h 337"/>
                <a:gd name="T38" fmla="*/ 133 w 221"/>
                <a:gd name="T39" fmla="*/ 255 h 337"/>
                <a:gd name="T40" fmla="*/ 136 w 221"/>
                <a:gd name="T41" fmla="*/ 240 h 337"/>
                <a:gd name="T42" fmla="*/ 14 w 221"/>
                <a:gd name="T43" fmla="*/ 240 h 337"/>
                <a:gd name="T44" fmla="*/ 136 w 221"/>
                <a:gd name="T45" fmla="*/ 54 h 337"/>
                <a:gd name="T46" fmla="*/ 136 w 221"/>
                <a:gd name="T47" fmla="*/ 24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7">
                  <a:moveTo>
                    <a:pt x="133" y="255"/>
                  </a:moveTo>
                  <a:lnTo>
                    <a:pt x="133" y="299"/>
                  </a:lnTo>
                  <a:cubicBezTo>
                    <a:pt x="133" y="316"/>
                    <a:pt x="132" y="322"/>
                    <a:pt x="95" y="322"/>
                  </a:cubicBezTo>
                  <a:lnTo>
                    <a:pt x="84" y="322"/>
                  </a:lnTo>
                  <a:lnTo>
                    <a:pt x="84" y="337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19" y="337"/>
                  </a:cubicBezTo>
                  <a:lnTo>
                    <a:pt x="219" y="322"/>
                  </a:lnTo>
                  <a:lnTo>
                    <a:pt x="209" y="322"/>
                  </a:lnTo>
                  <a:cubicBezTo>
                    <a:pt x="172" y="322"/>
                    <a:pt x="171" y="316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4"/>
                  </a:lnTo>
                  <a:lnTo>
                    <a:pt x="136" y="2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879E2E45-7C74-4EAD-8441-D2A29E09DCF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57550" y="260985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6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4 h 220"/>
                <a:gd name="T24" fmla="*/ 150 w 164"/>
                <a:gd name="T25" fmla="*/ 187 h 220"/>
                <a:gd name="T26" fmla="*/ 143 w 164"/>
                <a:gd name="T27" fmla="*/ 190 h 220"/>
                <a:gd name="T28" fmla="*/ 91 w 164"/>
                <a:gd name="T29" fmla="*/ 209 h 220"/>
                <a:gd name="T30" fmla="*/ 37 w 164"/>
                <a:gd name="T31" fmla="*/ 144 h 220"/>
                <a:gd name="T32" fmla="*/ 42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6" y="86"/>
                  </a:lnTo>
                  <a:cubicBezTo>
                    <a:pt x="58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6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4"/>
                  </a:cubicBezTo>
                  <a:cubicBezTo>
                    <a:pt x="155" y="193"/>
                    <a:pt x="154" y="187"/>
                    <a:pt x="150" y="187"/>
                  </a:cubicBezTo>
                  <a:cubicBezTo>
                    <a:pt x="149" y="187"/>
                    <a:pt x="148" y="187"/>
                    <a:pt x="143" y="190"/>
                  </a:cubicBezTo>
                  <a:cubicBezTo>
                    <a:pt x="128" y="200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2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E584273-0894-4084-AFD5-8E5FD1A6362B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8350" y="2547938"/>
              <a:ext cx="42863" cy="73025"/>
            </a:xfrm>
            <a:custGeom>
              <a:avLst/>
              <a:gdLst>
                <a:gd name="T0" fmla="*/ 77 w 161"/>
                <a:gd name="T1" fmla="*/ 115 h 238"/>
                <a:gd name="T2" fmla="*/ 123 w 161"/>
                <a:gd name="T3" fmla="*/ 171 h 238"/>
                <a:gd name="T4" fmla="*/ 78 w 161"/>
                <a:gd name="T5" fmla="*/ 227 h 238"/>
                <a:gd name="T6" fmla="*/ 19 w 161"/>
                <a:gd name="T7" fmla="*/ 203 h 238"/>
                <a:gd name="T8" fmla="*/ 39 w 161"/>
                <a:gd name="T9" fmla="*/ 183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8 h 238"/>
                <a:gd name="T16" fmla="*/ 161 w 161"/>
                <a:gd name="T17" fmla="*/ 171 h 238"/>
                <a:gd name="T18" fmla="*/ 100 w 161"/>
                <a:gd name="T19" fmla="*/ 109 h 238"/>
                <a:gd name="T20" fmla="*/ 150 w 161"/>
                <a:gd name="T21" fmla="*/ 48 h 238"/>
                <a:gd name="T22" fmla="*/ 79 w 161"/>
                <a:gd name="T23" fmla="*/ 0 h 238"/>
                <a:gd name="T24" fmla="*/ 11 w 161"/>
                <a:gd name="T25" fmla="*/ 47 h 238"/>
                <a:gd name="T26" fmla="*/ 29 w 161"/>
                <a:gd name="T27" fmla="*/ 65 h 238"/>
                <a:gd name="T28" fmla="*/ 47 w 161"/>
                <a:gd name="T29" fmla="*/ 47 h 238"/>
                <a:gd name="T30" fmla="*/ 29 w 161"/>
                <a:gd name="T31" fmla="*/ 29 h 238"/>
                <a:gd name="T32" fmla="*/ 78 w 161"/>
                <a:gd name="T33" fmla="*/ 10 h 238"/>
                <a:gd name="T34" fmla="*/ 116 w 161"/>
                <a:gd name="T35" fmla="*/ 48 h 238"/>
                <a:gd name="T36" fmla="*/ 102 w 161"/>
                <a:gd name="T37" fmla="*/ 90 h 238"/>
                <a:gd name="T38" fmla="*/ 63 w 161"/>
                <a:gd name="T39" fmla="*/ 105 h 238"/>
                <a:gd name="T40" fmla="*/ 52 w 161"/>
                <a:gd name="T41" fmla="*/ 106 h 238"/>
                <a:gd name="T42" fmla="*/ 49 w 161"/>
                <a:gd name="T43" fmla="*/ 110 h 238"/>
                <a:gd name="T44" fmla="*/ 58 w 161"/>
                <a:gd name="T45" fmla="*/ 115 h 238"/>
                <a:gd name="T46" fmla="*/ 77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7" y="238"/>
                    <a:pt x="79" y="238"/>
                  </a:cubicBezTo>
                  <a:cubicBezTo>
                    <a:pt x="127" y="238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BB46B51-3F7C-4F94-89D8-74FCC1F01BFE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368675" y="2606675"/>
              <a:ext cx="49213" cy="69850"/>
            </a:xfrm>
            <a:custGeom>
              <a:avLst/>
              <a:gdLst>
                <a:gd name="T0" fmla="*/ 70 w 191"/>
                <a:gd name="T1" fmla="*/ 105 h 226"/>
                <a:gd name="T2" fmla="*/ 146 w 191"/>
                <a:gd name="T3" fmla="*/ 94 h 226"/>
                <a:gd name="T4" fmla="*/ 184 w 191"/>
                <a:gd name="T5" fmla="*/ 42 h 226"/>
                <a:gd name="T6" fmla="*/ 130 w 191"/>
                <a:gd name="T7" fmla="*/ 0 h 226"/>
                <a:gd name="T8" fmla="*/ 0 w 191"/>
                <a:gd name="T9" fmla="*/ 136 h 226"/>
                <a:gd name="T10" fmla="*/ 78 w 191"/>
                <a:gd name="T11" fmla="*/ 226 h 226"/>
                <a:gd name="T12" fmla="*/ 191 w 191"/>
                <a:gd name="T13" fmla="*/ 167 h 226"/>
                <a:gd name="T14" fmla="*/ 185 w 191"/>
                <a:gd name="T15" fmla="*/ 161 h 226"/>
                <a:gd name="T16" fmla="*/ 179 w 191"/>
                <a:gd name="T17" fmla="*/ 166 h 226"/>
                <a:gd name="T18" fmla="*/ 79 w 191"/>
                <a:gd name="T19" fmla="*/ 215 h 226"/>
                <a:gd name="T20" fmla="*/ 36 w 191"/>
                <a:gd name="T21" fmla="*/ 157 h 226"/>
                <a:gd name="T22" fmla="*/ 44 w 191"/>
                <a:gd name="T23" fmla="*/ 105 h 226"/>
                <a:gd name="T24" fmla="*/ 70 w 191"/>
                <a:gd name="T25" fmla="*/ 105 h 226"/>
                <a:gd name="T26" fmla="*/ 47 w 191"/>
                <a:gd name="T27" fmla="*/ 94 h 226"/>
                <a:gd name="T28" fmla="*/ 130 w 191"/>
                <a:gd name="T29" fmla="*/ 11 h 226"/>
                <a:gd name="T30" fmla="*/ 167 w 191"/>
                <a:gd name="T31" fmla="*/ 42 h 226"/>
                <a:gd name="T32" fmla="*/ 67 w 191"/>
                <a:gd name="T33" fmla="*/ 94 h 226"/>
                <a:gd name="T34" fmla="*/ 47 w 191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6">
                  <a:moveTo>
                    <a:pt x="70" y="105"/>
                  </a:moveTo>
                  <a:cubicBezTo>
                    <a:pt x="85" y="105"/>
                    <a:pt x="121" y="104"/>
                    <a:pt x="146" y="94"/>
                  </a:cubicBezTo>
                  <a:cubicBezTo>
                    <a:pt x="181" y="79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6"/>
                  </a:cubicBezTo>
                  <a:cubicBezTo>
                    <a:pt x="0" y="187"/>
                    <a:pt x="29" y="226"/>
                    <a:pt x="78" y="226"/>
                  </a:cubicBezTo>
                  <a:cubicBezTo>
                    <a:pt x="149" y="226"/>
                    <a:pt x="191" y="173"/>
                    <a:pt x="191" y="167"/>
                  </a:cubicBezTo>
                  <a:cubicBezTo>
                    <a:pt x="191" y="164"/>
                    <a:pt x="188" y="161"/>
                    <a:pt x="185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39" y="215"/>
                    <a:pt x="85" y="215"/>
                    <a:pt x="79" y="215"/>
                  </a:cubicBezTo>
                  <a:cubicBezTo>
                    <a:pt x="40" y="215"/>
                    <a:pt x="36" y="173"/>
                    <a:pt x="36" y="157"/>
                  </a:cubicBezTo>
                  <a:cubicBezTo>
                    <a:pt x="36" y="151"/>
                    <a:pt x="36" y="136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1"/>
                    <a:pt x="130" y="11"/>
                  </a:cubicBezTo>
                  <a:cubicBezTo>
                    <a:pt x="154" y="11"/>
                    <a:pt x="167" y="25"/>
                    <a:pt x="167" y="42"/>
                  </a:cubicBezTo>
                  <a:cubicBezTo>
                    <a:pt x="167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21E63FC7-283A-4830-88CE-BBF95FBE2952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32175" y="2590800"/>
              <a:ext cx="61913" cy="476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8 h 17"/>
                <a:gd name="T4" fmla="*/ 221 w 235"/>
                <a:gd name="T5" fmla="*/ 0 h 17"/>
                <a:gd name="T6" fmla="*/ 13 w 235"/>
                <a:gd name="T7" fmla="*/ 0 h 17"/>
                <a:gd name="T8" fmla="*/ 0 w 235"/>
                <a:gd name="T9" fmla="*/ 8 h 17"/>
                <a:gd name="T10" fmla="*/ 13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8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3D89500-8B11-4DA8-B803-BA99605AA28B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509962" y="2547938"/>
              <a:ext cx="39688" cy="7143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3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2E91309-8024-4043-8E69-6BDED75FBF46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560762" y="2571750"/>
              <a:ext cx="47625" cy="49213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3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6 w 178"/>
                <a:gd name="T13" fmla="*/ 138 h 157"/>
                <a:gd name="T14" fmla="*/ 178 w 178"/>
                <a:gd name="T15" fmla="*/ 104 h 157"/>
                <a:gd name="T16" fmla="*/ 172 w 178"/>
                <a:gd name="T17" fmla="*/ 99 h 157"/>
                <a:gd name="T18" fmla="*/ 165 w 178"/>
                <a:gd name="T19" fmla="*/ 110 h 157"/>
                <a:gd name="T20" fmla="*/ 139 w 178"/>
                <a:gd name="T21" fmla="*/ 147 h 157"/>
                <a:gd name="T22" fmla="*/ 128 w 178"/>
                <a:gd name="T23" fmla="*/ 130 h 157"/>
                <a:gd name="T24" fmla="*/ 133 w 178"/>
                <a:gd name="T25" fmla="*/ 103 h 157"/>
                <a:gd name="T26" fmla="*/ 141 w 178"/>
                <a:gd name="T27" fmla="*/ 71 h 157"/>
                <a:gd name="T28" fmla="*/ 148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4 w 178"/>
                <a:gd name="T37" fmla="*/ 110 h 157"/>
                <a:gd name="T38" fmla="*/ 86 w 178"/>
                <a:gd name="T39" fmla="*/ 133 h 157"/>
                <a:gd name="T40" fmla="*/ 54 w 178"/>
                <a:gd name="T41" fmla="*/ 147 h 157"/>
                <a:gd name="T42" fmla="*/ 28 w 178"/>
                <a:gd name="T43" fmla="*/ 113 h 157"/>
                <a:gd name="T44" fmla="*/ 46 w 178"/>
                <a:gd name="T45" fmla="*/ 43 h 157"/>
                <a:gd name="T46" fmla="*/ 90 w 178"/>
                <a:gd name="T47" fmla="*/ 9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3"/>
                    <a:pt x="129" y="157"/>
                    <a:pt x="138" y="157"/>
                  </a:cubicBezTo>
                  <a:cubicBezTo>
                    <a:pt x="151" y="157"/>
                    <a:pt x="159" y="149"/>
                    <a:pt x="166" y="138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0"/>
                    <a:pt x="165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8" y="140"/>
                    <a:pt x="128" y="130"/>
                  </a:cubicBezTo>
                  <a:cubicBezTo>
                    <a:pt x="128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1" y="71"/>
                  </a:cubicBezTo>
                  <a:lnTo>
                    <a:pt x="148" y="45"/>
                  </a:lnTo>
                  <a:cubicBezTo>
                    <a:pt x="150" y="36"/>
                    <a:pt x="154" y="19"/>
                    <a:pt x="154" y="18"/>
                  </a:cubicBezTo>
                  <a:cubicBezTo>
                    <a:pt x="154" y="10"/>
                    <a:pt x="148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4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3" y="136"/>
                    <a:pt x="69" y="147"/>
                    <a:pt x="54" y="147"/>
                  </a:cubicBezTo>
                  <a:cubicBezTo>
                    <a:pt x="41" y="147"/>
                    <a:pt x="28" y="138"/>
                    <a:pt x="28" y="113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9"/>
                    <a:pt x="90" y="9"/>
                  </a:cubicBezTo>
                  <a:cubicBezTo>
                    <a:pt x="114" y="9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D805F0F-B5F1-45D2-A599-924CB4EF6697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617912" y="2573338"/>
              <a:ext cx="33338" cy="47625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6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3 w 125"/>
                <a:gd name="T31" fmla="*/ 144 h 154"/>
                <a:gd name="T32" fmla="*/ 30 w 125"/>
                <a:gd name="T33" fmla="*/ 97 h 154"/>
                <a:gd name="T34" fmla="*/ 33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4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7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9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6"/>
                    <a:pt x="32" y="154"/>
                    <a:pt x="72" y="154"/>
                  </a:cubicBezTo>
                  <a:cubicBezTo>
                    <a:pt x="82" y="154"/>
                    <a:pt x="97" y="152"/>
                    <a:pt x="116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7" y="128"/>
                    <a:pt x="116" y="128"/>
                    <a:pt x="114" y="130"/>
                  </a:cubicBezTo>
                  <a:cubicBezTo>
                    <a:pt x="102" y="138"/>
                    <a:pt x="87" y="144"/>
                    <a:pt x="73" y="144"/>
                  </a:cubicBezTo>
                  <a:cubicBezTo>
                    <a:pt x="59" y="144"/>
                    <a:pt x="30" y="137"/>
                    <a:pt x="30" y="97"/>
                  </a:cubicBezTo>
                  <a:cubicBezTo>
                    <a:pt x="30" y="93"/>
                    <a:pt x="30" y="86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98683CC-6A49-41A3-84D0-3DEA7F6781C4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698875" y="2560638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19 w 68"/>
                <a:gd name="T5" fmla="*/ 479 h 499"/>
                <a:gd name="T6" fmla="*/ 19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19" y="479"/>
                  </a:lnTo>
                  <a:lnTo>
                    <a:pt x="19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95D7D4A-7BEA-454A-BE27-353166463EB1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724275" y="2606675"/>
              <a:ext cx="49213" cy="698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D477230-1162-47A3-A335-F228CB61B228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81425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7A58BAB-4BCC-4FB7-A343-0E13380A7D85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6512" y="2606675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D39E24A2-CA94-45DB-910D-7DD306CB1285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27475" y="2560638"/>
              <a:ext cx="30163" cy="1524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8" y="326"/>
                    <a:pt x="28" y="250"/>
                  </a:cubicBezTo>
                  <a:cubicBezTo>
                    <a:pt x="28" y="163"/>
                    <a:pt x="47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180239BE-9552-4D52-9230-D4966CD4D257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971925" y="2566988"/>
              <a:ext cx="52388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59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5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2 w 206"/>
                <a:gd name="T23" fmla="*/ 186 h 357"/>
                <a:gd name="T24" fmla="*/ 117 w 206"/>
                <a:gd name="T25" fmla="*/ 288 h 357"/>
                <a:gd name="T26" fmla="*/ 59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2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6" y="0"/>
                    <a:pt x="0" y="141"/>
                    <a:pt x="0" y="255"/>
                  </a:cubicBezTo>
                  <a:cubicBezTo>
                    <a:pt x="0" y="302"/>
                    <a:pt x="14" y="357"/>
                    <a:pt x="59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4" y="39"/>
                    <a:pt x="123" y="11"/>
                    <a:pt x="145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2" y="186"/>
                  </a:moveTo>
                  <a:cubicBezTo>
                    <a:pt x="147" y="209"/>
                    <a:pt x="136" y="252"/>
                    <a:pt x="117" y="288"/>
                  </a:cubicBezTo>
                  <a:cubicBezTo>
                    <a:pt x="100" y="321"/>
                    <a:pt x="81" y="346"/>
                    <a:pt x="59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2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DC94260-CEE7-4D39-91EB-ADA5F4C217BA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0370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7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E5D2A970-6242-4967-892C-58DAB724F978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116387" y="2586038"/>
              <a:ext cx="87313" cy="101600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D2082322-3420-48DF-B396-7AB606EE4E14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243387" y="2606675"/>
              <a:ext cx="50800" cy="6985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8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A3CF9BA-EABC-4DF2-9408-B72496257F7E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4300537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1BD56E76-44F4-468D-8D11-6A569B8A3458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367212" y="2606675"/>
              <a:ext cx="41275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2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79" y="10"/>
                  </a:cubicBezTo>
                  <a:cubicBezTo>
                    <a:pt x="134" y="10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47D42435-17DC-40B6-9CF8-7C6835AFA514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448175" y="2560638"/>
              <a:ext cx="30163" cy="1524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84E2A685-7771-42BE-B7B3-C4EAD35F524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92625" y="2573338"/>
              <a:ext cx="50800" cy="101600"/>
            </a:xfrm>
            <a:custGeom>
              <a:avLst/>
              <a:gdLst>
                <a:gd name="T0" fmla="*/ 38 w 198"/>
                <a:gd name="T1" fmla="*/ 294 h 332"/>
                <a:gd name="T2" fmla="*/ 91 w 198"/>
                <a:gd name="T3" fmla="*/ 243 h 332"/>
                <a:gd name="T4" fmla="*/ 198 w 198"/>
                <a:gd name="T5" fmla="*/ 97 h 332"/>
                <a:gd name="T6" fmla="*/ 93 w 198"/>
                <a:gd name="T7" fmla="*/ 0 h 332"/>
                <a:gd name="T8" fmla="*/ 0 w 198"/>
                <a:gd name="T9" fmla="*/ 91 h 332"/>
                <a:gd name="T10" fmla="*/ 26 w 198"/>
                <a:gd name="T11" fmla="*/ 119 h 332"/>
                <a:gd name="T12" fmla="*/ 52 w 198"/>
                <a:gd name="T13" fmla="*/ 92 h 332"/>
                <a:gd name="T14" fmla="*/ 25 w 198"/>
                <a:gd name="T15" fmla="*/ 66 h 332"/>
                <a:gd name="T16" fmla="*/ 19 w 198"/>
                <a:gd name="T17" fmla="*/ 67 h 332"/>
                <a:gd name="T18" fmla="*/ 86 w 198"/>
                <a:gd name="T19" fmla="*/ 16 h 332"/>
                <a:gd name="T20" fmla="*/ 153 w 198"/>
                <a:gd name="T21" fmla="*/ 97 h 332"/>
                <a:gd name="T22" fmla="*/ 101 w 198"/>
                <a:gd name="T23" fmla="*/ 207 h 332"/>
                <a:gd name="T24" fmla="*/ 5 w 198"/>
                <a:gd name="T25" fmla="*/ 314 h 332"/>
                <a:gd name="T26" fmla="*/ 0 w 198"/>
                <a:gd name="T27" fmla="*/ 332 h 332"/>
                <a:gd name="T28" fmla="*/ 185 w 198"/>
                <a:gd name="T29" fmla="*/ 332 h 332"/>
                <a:gd name="T30" fmla="*/ 198 w 198"/>
                <a:gd name="T31" fmla="*/ 246 h 332"/>
                <a:gd name="T32" fmla="*/ 186 w 198"/>
                <a:gd name="T33" fmla="*/ 246 h 332"/>
                <a:gd name="T34" fmla="*/ 175 w 198"/>
                <a:gd name="T35" fmla="*/ 290 h 332"/>
                <a:gd name="T36" fmla="*/ 128 w 198"/>
                <a:gd name="T37" fmla="*/ 294 h 332"/>
                <a:gd name="T38" fmla="*/ 38 w 198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8" y="147"/>
                    <a:pt x="198" y="97"/>
                  </a:cubicBezTo>
                  <a:cubicBezTo>
                    <a:pt x="198" y="40"/>
                    <a:pt x="154" y="0"/>
                    <a:pt x="93" y="0"/>
                  </a:cubicBezTo>
                  <a:cubicBezTo>
                    <a:pt x="36" y="0"/>
                    <a:pt x="0" y="46"/>
                    <a:pt x="0" y="91"/>
                  </a:cubicBezTo>
                  <a:cubicBezTo>
                    <a:pt x="0" y="119"/>
                    <a:pt x="24" y="119"/>
                    <a:pt x="26" y="119"/>
                  </a:cubicBezTo>
                  <a:cubicBezTo>
                    <a:pt x="34" y="119"/>
                    <a:pt x="52" y="113"/>
                    <a:pt x="52" y="92"/>
                  </a:cubicBezTo>
                  <a:cubicBezTo>
                    <a:pt x="52" y="79"/>
                    <a:pt x="43" y="66"/>
                    <a:pt x="25" y="66"/>
                  </a:cubicBezTo>
                  <a:cubicBezTo>
                    <a:pt x="21" y="66"/>
                    <a:pt x="20" y="66"/>
                    <a:pt x="19" y="67"/>
                  </a:cubicBezTo>
                  <a:cubicBezTo>
                    <a:pt x="30" y="34"/>
                    <a:pt x="57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6"/>
                    <a:pt x="101" y="207"/>
                  </a:cubicBezTo>
                  <a:lnTo>
                    <a:pt x="5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8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60499571-4EB0-4AC4-9174-DF6865C437A5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551362" y="2606675"/>
              <a:ext cx="77788" cy="6985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747AF23F-F66B-4635-BD8D-BCA119774923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638675" y="2579688"/>
              <a:ext cx="39688" cy="9683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0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4EA24F0-3505-4128-BE9A-3C105FDCF3A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719637" y="2586038"/>
              <a:ext cx="85725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E00578D0-14C2-453E-9DE7-B9A408FD37E9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846637" y="2566988"/>
              <a:ext cx="53975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1" y="321"/>
                    <a:pt x="82" y="346"/>
                    <a:pt x="60" y="346"/>
                  </a:cubicBezTo>
                  <a:cubicBezTo>
                    <a:pt x="44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D0D148F7-E07D-46A9-A53B-9D0E5653F774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9133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4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2" y="33"/>
                    <a:pt x="9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4281FA26-6409-457A-B123-8DF3B1C8C0D7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959350" y="2560638"/>
              <a:ext cx="17463" cy="152400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729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=0.2, </m:t>
                      </m:r>
                      <m:r>
                        <m:rPr>
                          <m:sty m:val="p"/>
                        </m:rPr>
                        <a:rPr lang="el-GR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θ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l-GR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81192" y="2666276"/>
            <a:ext cx="5212080" cy="29326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398727" y="2666276"/>
            <a:ext cx="5212080" cy="2932678"/>
          </a:xfrm>
          <a:prstGeom prst="rect">
            <a:avLst/>
          </a:prstGeom>
        </p:spPr>
      </p:pic>
      <p:grpSp>
        <p:nvGrpSpPr>
          <p:cNvPr id="7" name="Group 6" descr="\documentclass{article}&#10;\usepackage{amsmath}&#10;\pagestyle{empty}&#10;\begin{document}&#10;&#10;$A_{1}=\frac{F_{1}}{M} \approx 4 \epsilon^{3} e^{-2 a \epsilon} \left\lbrack \cos{(\theta)}+\cos{(2 \omega t +\theta)} \right\rbrack$&#10;&#10;&#10;\end{document}" title="IguanaTex Vector Display">
            <a:extLst>
              <a:ext uri="{FF2B5EF4-FFF2-40B4-BE49-F238E27FC236}">
                <a16:creationId xmlns:a16="http://schemas.microsoft.com/office/drawing/2014/main" id="{55AB8EBA-231C-42F9-9ABF-D2130065958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47585" y="1979922"/>
            <a:ext cx="5887000" cy="452846"/>
            <a:chOff x="2541587" y="2540000"/>
            <a:chExt cx="2435226" cy="18732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CB63F4C-8BBF-416C-84C6-C1E76EAC57F7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9538"/>
            </a:xfrm>
            <a:custGeom>
              <a:avLst/>
              <a:gdLst>
                <a:gd name="T0" fmla="*/ 71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8 w 342"/>
                <a:gd name="T13" fmla="*/ 348 h 357"/>
                <a:gd name="T14" fmla="*/ 100 w 342"/>
                <a:gd name="T15" fmla="*/ 342 h 357"/>
                <a:gd name="T16" fmla="*/ 77 w 342"/>
                <a:gd name="T17" fmla="*/ 325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6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6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7 w 342"/>
                <a:gd name="T43" fmla="*/ 12 h 357"/>
                <a:gd name="T44" fmla="*/ 258 w 342"/>
                <a:gd name="T45" fmla="*/ 0 h 357"/>
                <a:gd name="T46" fmla="*/ 245 w 342"/>
                <a:gd name="T47" fmla="*/ 9 h 357"/>
                <a:gd name="T48" fmla="*/ 71 w 342"/>
                <a:gd name="T49" fmla="*/ 300 h 357"/>
                <a:gd name="T50" fmla="*/ 131 w 342"/>
                <a:gd name="T51" fmla="*/ 227 h 357"/>
                <a:gd name="T52" fmla="*/ 229 w 342"/>
                <a:gd name="T53" fmla="*/ 62 h 357"/>
                <a:gd name="T54" fmla="*/ 245 w 342"/>
                <a:gd name="T55" fmla="*/ 227 h 357"/>
                <a:gd name="T56" fmla="*/ 131 w 342"/>
                <a:gd name="T57" fmla="*/ 22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1" y="300"/>
                  </a:moveTo>
                  <a:cubicBezTo>
                    <a:pt x="51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5" y="356"/>
                    <a:pt x="83" y="357"/>
                    <a:pt x="99" y="357"/>
                  </a:cubicBezTo>
                  <a:cubicBezTo>
                    <a:pt x="102" y="357"/>
                    <a:pt x="108" y="357"/>
                    <a:pt x="108" y="348"/>
                  </a:cubicBezTo>
                  <a:cubicBezTo>
                    <a:pt x="108" y="342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4" y="357"/>
                    <a:pt x="256" y="356"/>
                    <a:pt x="276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8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032A08E-893E-4227-A87A-ABA1F7D658B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4775" y="2627313"/>
              <a:ext cx="33338" cy="69850"/>
            </a:xfrm>
            <a:custGeom>
              <a:avLst/>
              <a:gdLst>
                <a:gd name="T0" fmla="*/ 78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0 w 127"/>
                <a:gd name="T9" fmla="*/ 25 h 231"/>
                <a:gd name="T10" fmla="*/ 50 w 127"/>
                <a:gd name="T11" fmla="*/ 202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2 h 231"/>
                <a:gd name="T28" fmla="*/ 78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2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2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3351D23-0588-4480-B523-54619BEB6F99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937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E11A5EF-D725-49B0-8F82-CD6D0B33548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887662" y="2540000"/>
              <a:ext cx="68263" cy="71438"/>
            </a:xfrm>
            <a:custGeom>
              <a:avLst/>
              <a:gdLst>
                <a:gd name="T0" fmla="*/ 95 w 265"/>
                <a:gd name="T1" fmla="*/ 125 h 237"/>
                <a:gd name="T2" fmla="*/ 133 w 265"/>
                <a:gd name="T3" fmla="*/ 125 h 237"/>
                <a:gd name="T4" fmla="*/ 164 w 265"/>
                <a:gd name="T5" fmla="*/ 141 h 237"/>
                <a:gd name="T6" fmla="*/ 161 w 265"/>
                <a:gd name="T7" fmla="*/ 156 h 237"/>
                <a:gd name="T8" fmla="*/ 160 w 265"/>
                <a:gd name="T9" fmla="*/ 160 h 237"/>
                <a:gd name="T10" fmla="*/ 166 w 265"/>
                <a:gd name="T11" fmla="*/ 166 h 237"/>
                <a:gd name="T12" fmla="*/ 173 w 265"/>
                <a:gd name="T13" fmla="*/ 158 h 237"/>
                <a:gd name="T14" fmla="*/ 192 w 265"/>
                <a:gd name="T15" fmla="*/ 84 h 237"/>
                <a:gd name="T16" fmla="*/ 193 w 265"/>
                <a:gd name="T17" fmla="*/ 77 h 237"/>
                <a:gd name="T18" fmla="*/ 187 w 265"/>
                <a:gd name="T19" fmla="*/ 71 h 237"/>
                <a:gd name="T20" fmla="*/ 180 w 265"/>
                <a:gd name="T21" fmla="*/ 80 h 237"/>
                <a:gd name="T22" fmla="*/ 133 w 265"/>
                <a:gd name="T23" fmla="*/ 112 h 237"/>
                <a:gd name="T24" fmla="*/ 99 w 265"/>
                <a:gd name="T25" fmla="*/ 112 h 237"/>
                <a:gd name="T26" fmla="*/ 121 w 265"/>
                <a:gd name="T27" fmla="*/ 25 h 237"/>
                <a:gd name="T28" fmla="*/ 138 w 265"/>
                <a:gd name="T29" fmla="*/ 13 h 237"/>
                <a:gd name="T30" fmla="*/ 192 w 265"/>
                <a:gd name="T31" fmla="*/ 13 h 237"/>
                <a:gd name="T32" fmla="*/ 247 w 265"/>
                <a:gd name="T33" fmla="*/ 53 h 237"/>
                <a:gd name="T34" fmla="*/ 245 w 265"/>
                <a:gd name="T35" fmla="*/ 75 h 237"/>
                <a:gd name="T36" fmla="*/ 251 w 265"/>
                <a:gd name="T37" fmla="*/ 81 h 237"/>
                <a:gd name="T38" fmla="*/ 258 w 265"/>
                <a:gd name="T39" fmla="*/ 71 h 237"/>
                <a:gd name="T40" fmla="*/ 264 w 265"/>
                <a:gd name="T41" fmla="*/ 11 h 237"/>
                <a:gd name="T42" fmla="*/ 254 w 265"/>
                <a:gd name="T43" fmla="*/ 0 h 237"/>
                <a:gd name="T44" fmla="*/ 68 w 265"/>
                <a:gd name="T45" fmla="*/ 0 h 237"/>
                <a:gd name="T46" fmla="*/ 56 w 265"/>
                <a:gd name="T47" fmla="*/ 8 h 237"/>
                <a:gd name="T48" fmla="*/ 68 w 265"/>
                <a:gd name="T49" fmla="*/ 13 h 237"/>
                <a:gd name="T50" fmla="*/ 81 w 265"/>
                <a:gd name="T51" fmla="*/ 14 h 237"/>
                <a:gd name="T52" fmla="*/ 89 w 265"/>
                <a:gd name="T53" fmla="*/ 19 h 237"/>
                <a:gd name="T54" fmla="*/ 87 w 265"/>
                <a:gd name="T55" fmla="*/ 26 h 237"/>
                <a:gd name="T56" fmla="*/ 42 w 265"/>
                <a:gd name="T57" fmla="*/ 209 h 237"/>
                <a:gd name="T58" fmla="*/ 11 w 265"/>
                <a:gd name="T59" fmla="*/ 225 h 237"/>
                <a:gd name="T60" fmla="*/ 0 w 265"/>
                <a:gd name="T61" fmla="*/ 232 h 237"/>
                <a:gd name="T62" fmla="*/ 6 w 265"/>
                <a:gd name="T63" fmla="*/ 237 h 237"/>
                <a:gd name="T64" fmla="*/ 52 w 265"/>
                <a:gd name="T65" fmla="*/ 236 h 237"/>
                <a:gd name="T66" fmla="*/ 79 w 265"/>
                <a:gd name="T67" fmla="*/ 236 h 237"/>
                <a:gd name="T68" fmla="*/ 106 w 265"/>
                <a:gd name="T69" fmla="*/ 237 h 237"/>
                <a:gd name="T70" fmla="*/ 114 w 265"/>
                <a:gd name="T71" fmla="*/ 229 h 237"/>
                <a:gd name="T72" fmla="*/ 102 w 265"/>
                <a:gd name="T73" fmla="*/ 225 h 237"/>
                <a:gd name="T74" fmla="*/ 84 w 265"/>
                <a:gd name="T75" fmla="*/ 224 h 237"/>
                <a:gd name="T76" fmla="*/ 73 w 265"/>
                <a:gd name="T77" fmla="*/ 218 h 237"/>
                <a:gd name="T78" fmla="*/ 74 w 265"/>
                <a:gd name="T79" fmla="*/ 212 h 237"/>
                <a:gd name="T80" fmla="*/ 95 w 265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" h="237">
                  <a:moveTo>
                    <a:pt x="95" y="125"/>
                  </a:moveTo>
                  <a:lnTo>
                    <a:pt x="133" y="125"/>
                  </a:lnTo>
                  <a:cubicBezTo>
                    <a:pt x="159" y="125"/>
                    <a:pt x="164" y="129"/>
                    <a:pt x="164" y="141"/>
                  </a:cubicBezTo>
                  <a:cubicBezTo>
                    <a:pt x="164" y="146"/>
                    <a:pt x="164" y="146"/>
                    <a:pt x="161" y="156"/>
                  </a:cubicBezTo>
                  <a:cubicBezTo>
                    <a:pt x="161" y="158"/>
                    <a:pt x="160" y="159"/>
                    <a:pt x="160" y="160"/>
                  </a:cubicBezTo>
                  <a:cubicBezTo>
                    <a:pt x="160" y="164"/>
                    <a:pt x="163" y="166"/>
                    <a:pt x="166" y="166"/>
                  </a:cubicBezTo>
                  <a:cubicBezTo>
                    <a:pt x="171" y="166"/>
                    <a:pt x="171" y="164"/>
                    <a:pt x="173" y="158"/>
                  </a:cubicBezTo>
                  <a:lnTo>
                    <a:pt x="192" y="84"/>
                  </a:lnTo>
                  <a:cubicBezTo>
                    <a:pt x="192" y="83"/>
                    <a:pt x="193" y="77"/>
                    <a:pt x="193" y="77"/>
                  </a:cubicBezTo>
                  <a:cubicBezTo>
                    <a:pt x="193" y="73"/>
                    <a:pt x="191" y="71"/>
                    <a:pt x="187" y="71"/>
                  </a:cubicBezTo>
                  <a:cubicBezTo>
                    <a:pt x="182" y="71"/>
                    <a:pt x="182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9" y="112"/>
                  </a:lnTo>
                  <a:lnTo>
                    <a:pt x="121" y="25"/>
                  </a:lnTo>
                  <a:cubicBezTo>
                    <a:pt x="123" y="14"/>
                    <a:pt x="124" y="13"/>
                    <a:pt x="138" y="13"/>
                  </a:cubicBezTo>
                  <a:lnTo>
                    <a:pt x="192" y="13"/>
                  </a:lnTo>
                  <a:cubicBezTo>
                    <a:pt x="238" y="13"/>
                    <a:pt x="247" y="24"/>
                    <a:pt x="247" y="53"/>
                  </a:cubicBezTo>
                  <a:cubicBezTo>
                    <a:pt x="247" y="65"/>
                    <a:pt x="245" y="72"/>
                    <a:pt x="245" y="75"/>
                  </a:cubicBezTo>
                  <a:cubicBezTo>
                    <a:pt x="245" y="77"/>
                    <a:pt x="246" y="81"/>
                    <a:pt x="251" y="81"/>
                  </a:cubicBezTo>
                  <a:cubicBezTo>
                    <a:pt x="256" y="81"/>
                    <a:pt x="257" y="77"/>
                    <a:pt x="258" y="71"/>
                  </a:cubicBezTo>
                  <a:lnTo>
                    <a:pt x="264" y="11"/>
                  </a:lnTo>
                  <a:cubicBezTo>
                    <a:pt x="265" y="0"/>
                    <a:pt x="262" y="0"/>
                    <a:pt x="254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1" y="13"/>
                    <a:pt x="68" y="13"/>
                  </a:cubicBezTo>
                  <a:cubicBezTo>
                    <a:pt x="68" y="13"/>
                    <a:pt x="74" y="13"/>
                    <a:pt x="81" y="14"/>
                  </a:cubicBezTo>
                  <a:cubicBezTo>
                    <a:pt x="88" y="14"/>
                    <a:pt x="89" y="15"/>
                    <a:pt x="89" y="19"/>
                  </a:cubicBezTo>
                  <a:cubicBezTo>
                    <a:pt x="89" y="21"/>
                    <a:pt x="88" y="24"/>
                    <a:pt x="87" y="26"/>
                  </a:cubicBezTo>
                  <a:lnTo>
                    <a:pt x="42" y="209"/>
                  </a:lnTo>
                  <a:cubicBezTo>
                    <a:pt x="38" y="222"/>
                    <a:pt x="38" y="225"/>
                    <a:pt x="11" y="225"/>
                  </a:cubicBezTo>
                  <a:cubicBezTo>
                    <a:pt x="5" y="225"/>
                    <a:pt x="0" y="225"/>
                    <a:pt x="0" y="232"/>
                  </a:cubicBezTo>
                  <a:cubicBezTo>
                    <a:pt x="0" y="235"/>
                    <a:pt x="3" y="237"/>
                    <a:pt x="6" y="237"/>
                  </a:cubicBezTo>
                  <a:cubicBezTo>
                    <a:pt x="16" y="237"/>
                    <a:pt x="42" y="236"/>
                    <a:pt x="52" y="236"/>
                  </a:cubicBezTo>
                  <a:lnTo>
                    <a:pt x="79" y="236"/>
                  </a:lnTo>
                  <a:cubicBezTo>
                    <a:pt x="88" y="236"/>
                    <a:pt x="98" y="237"/>
                    <a:pt x="106" y="237"/>
                  </a:cubicBezTo>
                  <a:cubicBezTo>
                    <a:pt x="109" y="237"/>
                    <a:pt x="114" y="237"/>
                    <a:pt x="114" y="229"/>
                  </a:cubicBezTo>
                  <a:cubicBezTo>
                    <a:pt x="114" y="225"/>
                    <a:pt x="110" y="225"/>
                    <a:pt x="102" y="225"/>
                  </a:cubicBezTo>
                  <a:cubicBezTo>
                    <a:pt x="101" y="225"/>
                    <a:pt x="92" y="225"/>
                    <a:pt x="84" y="224"/>
                  </a:cubicBezTo>
                  <a:cubicBezTo>
                    <a:pt x="76" y="223"/>
                    <a:pt x="73" y="223"/>
                    <a:pt x="73" y="218"/>
                  </a:cubicBezTo>
                  <a:cubicBezTo>
                    <a:pt x="73" y="217"/>
                    <a:pt x="73" y="215"/>
                    <a:pt x="74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9E775B1-6684-42BA-A96F-F1428DD3EACA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55925" y="2576513"/>
              <a:ext cx="26988" cy="50800"/>
            </a:xfrm>
            <a:custGeom>
              <a:avLst/>
              <a:gdLst>
                <a:gd name="T0" fmla="*/ 64 w 102"/>
                <a:gd name="T1" fmla="*/ 7 h 165"/>
                <a:gd name="T2" fmla="*/ 55 w 102"/>
                <a:gd name="T3" fmla="*/ 0 h 165"/>
                <a:gd name="T4" fmla="*/ 4 w 102"/>
                <a:gd name="T5" fmla="*/ 15 h 165"/>
                <a:gd name="T6" fmla="*/ 0 w 102"/>
                <a:gd name="T7" fmla="*/ 15 h 165"/>
                <a:gd name="T8" fmla="*/ 0 w 102"/>
                <a:gd name="T9" fmla="*/ 26 h 165"/>
                <a:gd name="T10" fmla="*/ 4 w 102"/>
                <a:gd name="T11" fmla="*/ 26 h 165"/>
                <a:gd name="T12" fmla="*/ 41 w 102"/>
                <a:gd name="T13" fmla="*/ 19 h 165"/>
                <a:gd name="T14" fmla="*/ 41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4 w 102"/>
                <a:gd name="T31" fmla="*/ 144 h 165"/>
                <a:gd name="T32" fmla="*/ 64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4" y="7"/>
                  </a:moveTo>
                  <a:cubicBezTo>
                    <a:pt x="64" y="0"/>
                    <a:pt x="63" y="0"/>
                    <a:pt x="55" y="0"/>
                  </a:cubicBezTo>
                  <a:cubicBezTo>
                    <a:pt x="37" y="15"/>
                    <a:pt x="9" y="15"/>
                    <a:pt x="4" y="15"/>
                  </a:cubicBezTo>
                  <a:lnTo>
                    <a:pt x="0" y="15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1" y="19"/>
                  </a:cubicBezTo>
                  <a:lnTo>
                    <a:pt x="41" y="144"/>
                  </a:lnTo>
                  <a:cubicBezTo>
                    <a:pt x="41" y="151"/>
                    <a:pt x="41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6" y="164"/>
                    <a:pt x="38" y="164"/>
                    <a:pt x="52" y="164"/>
                  </a:cubicBezTo>
                  <a:cubicBezTo>
                    <a:pt x="67" y="164"/>
                    <a:pt x="89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4" y="154"/>
                    <a:pt x="64" y="151"/>
                    <a:pt x="64" y="144"/>
                  </a:cubicBezTo>
                  <a:lnTo>
                    <a:pt x="64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FBEB0B49-9A5E-46D5-81F5-01394931FCB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81312" y="2633663"/>
              <a:ext cx="1174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5BD3B74-04BE-4AB9-8FC8-15DA3F852031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92425" y="2654300"/>
              <a:ext cx="96838" cy="73025"/>
            </a:xfrm>
            <a:custGeom>
              <a:avLst/>
              <a:gdLst>
                <a:gd name="T0" fmla="*/ 330 w 371"/>
                <a:gd name="T1" fmla="*/ 28 h 238"/>
                <a:gd name="T2" fmla="*/ 360 w 371"/>
                <a:gd name="T3" fmla="*/ 13 h 238"/>
                <a:gd name="T4" fmla="*/ 371 w 371"/>
                <a:gd name="T5" fmla="*/ 5 h 238"/>
                <a:gd name="T6" fmla="*/ 361 w 371"/>
                <a:gd name="T7" fmla="*/ 0 h 238"/>
                <a:gd name="T8" fmla="*/ 313 w 371"/>
                <a:gd name="T9" fmla="*/ 0 h 238"/>
                <a:gd name="T10" fmla="*/ 298 w 371"/>
                <a:gd name="T11" fmla="*/ 7 h 238"/>
                <a:gd name="T12" fmla="*/ 164 w 371"/>
                <a:gd name="T13" fmla="*/ 206 h 238"/>
                <a:gd name="T14" fmla="*/ 129 w 371"/>
                <a:gd name="T15" fmla="*/ 9 h 238"/>
                <a:gd name="T16" fmla="*/ 117 w 371"/>
                <a:gd name="T17" fmla="*/ 0 h 238"/>
                <a:gd name="T18" fmla="*/ 67 w 371"/>
                <a:gd name="T19" fmla="*/ 0 h 238"/>
                <a:gd name="T20" fmla="*/ 56 w 371"/>
                <a:gd name="T21" fmla="*/ 8 h 238"/>
                <a:gd name="T22" fmla="*/ 68 w 371"/>
                <a:gd name="T23" fmla="*/ 13 h 238"/>
                <a:gd name="T24" fmla="*/ 81 w 371"/>
                <a:gd name="T25" fmla="*/ 13 h 238"/>
                <a:gd name="T26" fmla="*/ 89 w 371"/>
                <a:gd name="T27" fmla="*/ 18 h 238"/>
                <a:gd name="T28" fmla="*/ 87 w 371"/>
                <a:gd name="T29" fmla="*/ 26 h 238"/>
                <a:gd name="T30" fmla="*/ 43 w 371"/>
                <a:gd name="T31" fmla="*/ 201 h 238"/>
                <a:gd name="T32" fmla="*/ 7 w 371"/>
                <a:gd name="T33" fmla="*/ 226 h 238"/>
                <a:gd name="T34" fmla="*/ 0 w 371"/>
                <a:gd name="T35" fmla="*/ 233 h 238"/>
                <a:gd name="T36" fmla="*/ 5 w 371"/>
                <a:gd name="T37" fmla="*/ 238 h 238"/>
                <a:gd name="T38" fmla="*/ 41 w 371"/>
                <a:gd name="T39" fmla="*/ 237 h 238"/>
                <a:gd name="T40" fmla="*/ 78 w 371"/>
                <a:gd name="T41" fmla="*/ 238 h 238"/>
                <a:gd name="T42" fmla="*/ 85 w 371"/>
                <a:gd name="T43" fmla="*/ 231 h 238"/>
                <a:gd name="T44" fmla="*/ 77 w 371"/>
                <a:gd name="T45" fmla="*/ 226 h 238"/>
                <a:gd name="T46" fmla="*/ 55 w 371"/>
                <a:gd name="T47" fmla="*/ 211 h 238"/>
                <a:gd name="T48" fmla="*/ 57 w 371"/>
                <a:gd name="T49" fmla="*/ 202 h 238"/>
                <a:gd name="T50" fmla="*/ 103 w 371"/>
                <a:gd name="T51" fmla="*/ 17 h 238"/>
                <a:gd name="T52" fmla="*/ 103 w 371"/>
                <a:gd name="T53" fmla="*/ 17 h 238"/>
                <a:gd name="T54" fmla="*/ 141 w 371"/>
                <a:gd name="T55" fmla="*/ 229 h 238"/>
                <a:gd name="T56" fmla="*/ 148 w 371"/>
                <a:gd name="T57" fmla="*/ 238 h 238"/>
                <a:gd name="T58" fmla="*/ 158 w 371"/>
                <a:gd name="T59" fmla="*/ 231 h 238"/>
                <a:gd name="T60" fmla="*/ 304 w 371"/>
                <a:gd name="T61" fmla="*/ 13 h 238"/>
                <a:gd name="T62" fmla="*/ 304 w 371"/>
                <a:gd name="T63" fmla="*/ 14 h 238"/>
                <a:gd name="T64" fmla="*/ 255 w 371"/>
                <a:gd name="T65" fmla="*/ 211 h 238"/>
                <a:gd name="T66" fmla="*/ 225 w 371"/>
                <a:gd name="T67" fmla="*/ 226 h 238"/>
                <a:gd name="T68" fmla="*/ 214 w 371"/>
                <a:gd name="T69" fmla="*/ 233 h 238"/>
                <a:gd name="T70" fmla="*/ 220 w 371"/>
                <a:gd name="T71" fmla="*/ 238 h 238"/>
                <a:gd name="T72" fmla="*/ 241 w 371"/>
                <a:gd name="T73" fmla="*/ 237 h 238"/>
                <a:gd name="T74" fmla="*/ 263 w 371"/>
                <a:gd name="T75" fmla="*/ 237 h 238"/>
                <a:gd name="T76" fmla="*/ 308 w 371"/>
                <a:gd name="T77" fmla="*/ 238 h 238"/>
                <a:gd name="T78" fmla="*/ 315 w 371"/>
                <a:gd name="T79" fmla="*/ 231 h 238"/>
                <a:gd name="T80" fmla="*/ 304 w 371"/>
                <a:gd name="T81" fmla="*/ 226 h 238"/>
                <a:gd name="T82" fmla="*/ 290 w 371"/>
                <a:gd name="T83" fmla="*/ 225 h 238"/>
                <a:gd name="T84" fmla="*/ 282 w 371"/>
                <a:gd name="T85" fmla="*/ 220 h 238"/>
                <a:gd name="T86" fmla="*/ 284 w 371"/>
                <a:gd name="T87" fmla="*/ 212 h 238"/>
                <a:gd name="T88" fmla="*/ 330 w 371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1" h="238">
                  <a:moveTo>
                    <a:pt x="330" y="28"/>
                  </a:moveTo>
                  <a:cubicBezTo>
                    <a:pt x="333" y="15"/>
                    <a:pt x="334" y="13"/>
                    <a:pt x="360" y="13"/>
                  </a:cubicBezTo>
                  <a:cubicBezTo>
                    <a:pt x="367" y="13"/>
                    <a:pt x="371" y="13"/>
                    <a:pt x="371" y="5"/>
                  </a:cubicBezTo>
                  <a:cubicBezTo>
                    <a:pt x="371" y="0"/>
                    <a:pt x="367" y="0"/>
                    <a:pt x="361" y="0"/>
                  </a:cubicBezTo>
                  <a:lnTo>
                    <a:pt x="313" y="0"/>
                  </a:lnTo>
                  <a:cubicBezTo>
                    <a:pt x="303" y="0"/>
                    <a:pt x="303" y="0"/>
                    <a:pt x="298" y="7"/>
                  </a:cubicBezTo>
                  <a:lnTo>
                    <a:pt x="164" y="206"/>
                  </a:lnTo>
                  <a:lnTo>
                    <a:pt x="129" y="9"/>
                  </a:lnTo>
                  <a:cubicBezTo>
                    <a:pt x="128" y="0"/>
                    <a:pt x="128" y="0"/>
                    <a:pt x="117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3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7" y="26"/>
                  </a:cubicBezTo>
                  <a:lnTo>
                    <a:pt x="43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4" y="226"/>
                    <a:pt x="0" y="226"/>
                    <a:pt x="0" y="233"/>
                  </a:cubicBezTo>
                  <a:cubicBezTo>
                    <a:pt x="0" y="234"/>
                    <a:pt x="0" y="238"/>
                    <a:pt x="5" y="238"/>
                  </a:cubicBezTo>
                  <a:cubicBezTo>
                    <a:pt x="15" y="238"/>
                    <a:pt x="30" y="237"/>
                    <a:pt x="41" y="237"/>
                  </a:cubicBezTo>
                  <a:cubicBezTo>
                    <a:pt x="50" y="237"/>
                    <a:pt x="70" y="238"/>
                    <a:pt x="78" y="238"/>
                  </a:cubicBezTo>
                  <a:cubicBezTo>
                    <a:pt x="80" y="238"/>
                    <a:pt x="85" y="238"/>
                    <a:pt x="85" y="231"/>
                  </a:cubicBezTo>
                  <a:cubicBezTo>
                    <a:pt x="85" y="226"/>
                    <a:pt x="81" y="226"/>
                    <a:pt x="77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2"/>
                  </a:cubicBezTo>
                  <a:lnTo>
                    <a:pt x="103" y="17"/>
                  </a:lnTo>
                  <a:lnTo>
                    <a:pt x="103" y="17"/>
                  </a:lnTo>
                  <a:lnTo>
                    <a:pt x="141" y="229"/>
                  </a:lnTo>
                  <a:cubicBezTo>
                    <a:pt x="142" y="235"/>
                    <a:pt x="142" y="238"/>
                    <a:pt x="148" y="238"/>
                  </a:cubicBezTo>
                  <a:cubicBezTo>
                    <a:pt x="152" y="238"/>
                    <a:pt x="155" y="234"/>
                    <a:pt x="158" y="231"/>
                  </a:cubicBezTo>
                  <a:lnTo>
                    <a:pt x="304" y="13"/>
                  </a:lnTo>
                  <a:lnTo>
                    <a:pt x="304" y="14"/>
                  </a:lnTo>
                  <a:lnTo>
                    <a:pt x="255" y="211"/>
                  </a:lnTo>
                  <a:cubicBezTo>
                    <a:pt x="252" y="223"/>
                    <a:pt x="252" y="226"/>
                    <a:pt x="225" y="226"/>
                  </a:cubicBezTo>
                  <a:cubicBezTo>
                    <a:pt x="218" y="226"/>
                    <a:pt x="214" y="226"/>
                    <a:pt x="214" y="233"/>
                  </a:cubicBezTo>
                  <a:cubicBezTo>
                    <a:pt x="214" y="234"/>
                    <a:pt x="214" y="238"/>
                    <a:pt x="220" y="238"/>
                  </a:cubicBezTo>
                  <a:cubicBezTo>
                    <a:pt x="226" y="238"/>
                    <a:pt x="234" y="237"/>
                    <a:pt x="241" y="237"/>
                  </a:cubicBezTo>
                  <a:cubicBezTo>
                    <a:pt x="248" y="237"/>
                    <a:pt x="256" y="237"/>
                    <a:pt x="263" y="237"/>
                  </a:cubicBezTo>
                  <a:cubicBezTo>
                    <a:pt x="273" y="237"/>
                    <a:pt x="298" y="238"/>
                    <a:pt x="308" y="238"/>
                  </a:cubicBezTo>
                  <a:cubicBezTo>
                    <a:pt x="310" y="238"/>
                    <a:pt x="315" y="238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3" y="226"/>
                    <a:pt x="297" y="226"/>
                    <a:pt x="290" y="225"/>
                  </a:cubicBezTo>
                  <a:cubicBezTo>
                    <a:pt x="282" y="224"/>
                    <a:pt x="282" y="223"/>
                    <a:pt x="282" y="220"/>
                  </a:cubicBezTo>
                  <a:cubicBezTo>
                    <a:pt x="282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C69FEAD-0E38-4C09-809E-43D577317112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057525" y="2601913"/>
              <a:ext cx="85725" cy="63500"/>
            </a:xfrm>
            <a:custGeom>
              <a:avLst/>
              <a:gdLst>
                <a:gd name="T0" fmla="*/ 332 w 332"/>
                <a:gd name="T1" fmla="*/ 15 h 212"/>
                <a:gd name="T2" fmla="*/ 325 w 332"/>
                <a:gd name="T3" fmla="*/ 0 h 212"/>
                <a:gd name="T4" fmla="*/ 318 w 332"/>
                <a:gd name="T5" fmla="*/ 14 h 212"/>
                <a:gd name="T6" fmla="*/ 249 w 332"/>
                <a:gd name="T7" fmla="*/ 68 h 212"/>
                <a:gd name="T8" fmla="*/ 169 w 332"/>
                <a:gd name="T9" fmla="*/ 35 h 212"/>
                <a:gd name="T10" fmla="*/ 83 w 332"/>
                <a:gd name="T11" fmla="*/ 0 h 212"/>
                <a:gd name="T12" fmla="*/ 0 w 332"/>
                <a:gd name="T13" fmla="*/ 81 h 212"/>
                <a:gd name="T14" fmla="*/ 7 w 332"/>
                <a:gd name="T15" fmla="*/ 96 h 212"/>
                <a:gd name="T16" fmla="*/ 14 w 332"/>
                <a:gd name="T17" fmla="*/ 84 h 212"/>
                <a:gd name="T18" fmla="*/ 83 w 332"/>
                <a:gd name="T19" fmla="*/ 28 h 212"/>
                <a:gd name="T20" fmla="*/ 163 w 332"/>
                <a:gd name="T21" fmla="*/ 60 h 212"/>
                <a:gd name="T22" fmla="*/ 249 w 332"/>
                <a:gd name="T23" fmla="*/ 96 h 212"/>
                <a:gd name="T24" fmla="*/ 332 w 332"/>
                <a:gd name="T25" fmla="*/ 15 h 212"/>
                <a:gd name="T26" fmla="*/ 332 w 332"/>
                <a:gd name="T27" fmla="*/ 132 h 212"/>
                <a:gd name="T28" fmla="*/ 325 w 332"/>
                <a:gd name="T29" fmla="*/ 116 h 212"/>
                <a:gd name="T30" fmla="*/ 318 w 332"/>
                <a:gd name="T31" fmla="*/ 130 h 212"/>
                <a:gd name="T32" fmla="*/ 249 w 332"/>
                <a:gd name="T33" fmla="*/ 185 h 212"/>
                <a:gd name="T34" fmla="*/ 169 w 332"/>
                <a:gd name="T35" fmla="*/ 152 h 212"/>
                <a:gd name="T36" fmla="*/ 83 w 332"/>
                <a:gd name="T37" fmla="*/ 116 h 212"/>
                <a:gd name="T38" fmla="*/ 0 w 332"/>
                <a:gd name="T39" fmla="*/ 197 h 212"/>
                <a:gd name="T40" fmla="*/ 7 w 332"/>
                <a:gd name="T41" fmla="*/ 212 h 212"/>
                <a:gd name="T42" fmla="*/ 14 w 332"/>
                <a:gd name="T43" fmla="*/ 201 h 212"/>
                <a:gd name="T44" fmla="*/ 83 w 332"/>
                <a:gd name="T45" fmla="*/ 144 h 212"/>
                <a:gd name="T46" fmla="*/ 163 w 332"/>
                <a:gd name="T47" fmla="*/ 177 h 212"/>
                <a:gd name="T48" fmla="*/ 249 w 332"/>
                <a:gd name="T49" fmla="*/ 212 h 212"/>
                <a:gd name="T50" fmla="*/ 332 w 332"/>
                <a:gd name="T51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2" h="212">
                  <a:moveTo>
                    <a:pt x="332" y="15"/>
                  </a:moveTo>
                  <a:cubicBezTo>
                    <a:pt x="332" y="5"/>
                    <a:pt x="329" y="0"/>
                    <a:pt x="325" y="0"/>
                  </a:cubicBezTo>
                  <a:cubicBezTo>
                    <a:pt x="323" y="0"/>
                    <a:pt x="319" y="2"/>
                    <a:pt x="318" y="14"/>
                  </a:cubicBezTo>
                  <a:cubicBezTo>
                    <a:pt x="316" y="48"/>
                    <a:pt x="281" y="68"/>
                    <a:pt x="249" y="68"/>
                  </a:cubicBezTo>
                  <a:cubicBezTo>
                    <a:pt x="220" y="68"/>
                    <a:pt x="195" y="53"/>
                    <a:pt x="169" y="35"/>
                  </a:cubicBezTo>
                  <a:cubicBezTo>
                    <a:pt x="142" y="18"/>
                    <a:pt x="115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2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5" y="96"/>
                    <a:pt x="332" y="61"/>
                    <a:pt x="332" y="15"/>
                  </a:cubicBezTo>
                  <a:close/>
                  <a:moveTo>
                    <a:pt x="332" y="132"/>
                  </a:moveTo>
                  <a:cubicBezTo>
                    <a:pt x="332" y="117"/>
                    <a:pt x="326" y="116"/>
                    <a:pt x="325" y="116"/>
                  </a:cubicBezTo>
                  <a:cubicBezTo>
                    <a:pt x="323" y="116"/>
                    <a:pt x="319" y="119"/>
                    <a:pt x="318" y="130"/>
                  </a:cubicBezTo>
                  <a:cubicBezTo>
                    <a:pt x="316" y="164"/>
                    <a:pt x="281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2" y="134"/>
                    <a:pt x="115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2"/>
                    <a:pt x="249" y="212"/>
                  </a:cubicBezTo>
                  <a:cubicBezTo>
                    <a:pt x="296" y="212"/>
                    <a:pt x="332" y="176"/>
                    <a:pt x="332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DDBC808-F684-4C9A-9B2F-C5C6351593A1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190875" y="2571750"/>
              <a:ext cx="57150" cy="103188"/>
            </a:xfrm>
            <a:custGeom>
              <a:avLst/>
              <a:gdLst>
                <a:gd name="T0" fmla="*/ 133 w 221"/>
                <a:gd name="T1" fmla="*/ 255 h 337"/>
                <a:gd name="T2" fmla="*/ 133 w 221"/>
                <a:gd name="T3" fmla="*/ 299 h 337"/>
                <a:gd name="T4" fmla="*/ 95 w 221"/>
                <a:gd name="T5" fmla="*/ 322 h 337"/>
                <a:gd name="T6" fmla="*/ 84 w 221"/>
                <a:gd name="T7" fmla="*/ 322 h 337"/>
                <a:gd name="T8" fmla="*/ 84 w 221"/>
                <a:gd name="T9" fmla="*/ 337 h 337"/>
                <a:gd name="T10" fmla="*/ 152 w 221"/>
                <a:gd name="T11" fmla="*/ 336 h 337"/>
                <a:gd name="T12" fmla="*/ 219 w 221"/>
                <a:gd name="T13" fmla="*/ 337 h 337"/>
                <a:gd name="T14" fmla="*/ 219 w 221"/>
                <a:gd name="T15" fmla="*/ 322 h 337"/>
                <a:gd name="T16" fmla="*/ 209 w 221"/>
                <a:gd name="T17" fmla="*/ 322 h 337"/>
                <a:gd name="T18" fmla="*/ 171 w 221"/>
                <a:gd name="T19" fmla="*/ 299 h 337"/>
                <a:gd name="T20" fmla="*/ 171 w 221"/>
                <a:gd name="T21" fmla="*/ 255 h 337"/>
                <a:gd name="T22" fmla="*/ 221 w 221"/>
                <a:gd name="T23" fmla="*/ 255 h 337"/>
                <a:gd name="T24" fmla="*/ 221 w 221"/>
                <a:gd name="T25" fmla="*/ 240 h 337"/>
                <a:gd name="T26" fmla="*/ 171 w 221"/>
                <a:gd name="T27" fmla="*/ 240 h 337"/>
                <a:gd name="T28" fmla="*/ 171 w 221"/>
                <a:gd name="T29" fmla="*/ 13 h 337"/>
                <a:gd name="T30" fmla="*/ 163 w 221"/>
                <a:gd name="T31" fmla="*/ 0 h 337"/>
                <a:gd name="T32" fmla="*/ 153 w 221"/>
                <a:gd name="T33" fmla="*/ 6 h 337"/>
                <a:gd name="T34" fmla="*/ 0 w 221"/>
                <a:gd name="T35" fmla="*/ 240 h 337"/>
                <a:gd name="T36" fmla="*/ 0 w 221"/>
                <a:gd name="T37" fmla="*/ 255 h 337"/>
                <a:gd name="T38" fmla="*/ 133 w 221"/>
                <a:gd name="T39" fmla="*/ 255 h 337"/>
                <a:gd name="T40" fmla="*/ 136 w 221"/>
                <a:gd name="T41" fmla="*/ 240 h 337"/>
                <a:gd name="T42" fmla="*/ 14 w 221"/>
                <a:gd name="T43" fmla="*/ 240 h 337"/>
                <a:gd name="T44" fmla="*/ 136 w 221"/>
                <a:gd name="T45" fmla="*/ 54 h 337"/>
                <a:gd name="T46" fmla="*/ 136 w 221"/>
                <a:gd name="T47" fmla="*/ 24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7">
                  <a:moveTo>
                    <a:pt x="133" y="255"/>
                  </a:moveTo>
                  <a:lnTo>
                    <a:pt x="133" y="299"/>
                  </a:lnTo>
                  <a:cubicBezTo>
                    <a:pt x="133" y="316"/>
                    <a:pt x="132" y="322"/>
                    <a:pt x="95" y="322"/>
                  </a:cubicBezTo>
                  <a:lnTo>
                    <a:pt x="84" y="322"/>
                  </a:lnTo>
                  <a:lnTo>
                    <a:pt x="84" y="337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19" y="337"/>
                  </a:cubicBezTo>
                  <a:lnTo>
                    <a:pt x="219" y="322"/>
                  </a:lnTo>
                  <a:lnTo>
                    <a:pt x="209" y="322"/>
                  </a:lnTo>
                  <a:cubicBezTo>
                    <a:pt x="172" y="322"/>
                    <a:pt x="171" y="316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4"/>
                  </a:lnTo>
                  <a:lnTo>
                    <a:pt x="136" y="2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081C1FD-BBC3-40CB-9FBD-3A30B1EE95B4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57550" y="260985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6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4 h 220"/>
                <a:gd name="T24" fmla="*/ 150 w 164"/>
                <a:gd name="T25" fmla="*/ 187 h 220"/>
                <a:gd name="T26" fmla="*/ 143 w 164"/>
                <a:gd name="T27" fmla="*/ 190 h 220"/>
                <a:gd name="T28" fmla="*/ 91 w 164"/>
                <a:gd name="T29" fmla="*/ 209 h 220"/>
                <a:gd name="T30" fmla="*/ 37 w 164"/>
                <a:gd name="T31" fmla="*/ 144 h 220"/>
                <a:gd name="T32" fmla="*/ 42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6" y="86"/>
                  </a:lnTo>
                  <a:cubicBezTo>
                    <a:pt x="58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6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4"/>
                  </a:cubicBezTo>
                  <a:cubicBezTo>
                    <a:pt x="155" y="193"/>
                    <a:pt x="154" y="187"/>
                    <a:pt x="150" y="187"/>
                  </a:cubicBezTo>
                  <a:cubicBezTo>
                    <a:pt x="149" y="187"/>
                    <a:pt x="148" y="187"/>
                    <a:pt x="143" y="190"/>
                  </a:cubicBezTo>
                  <a:cubicBezTo>
                    <a:pt x="128" y="200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2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EF4F82D-B7A5-4041-B773-4CBF1934CF4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8350" y="2547938"/>
              <a:ext cx="42863" cy="73025"/>
            </a:xfrm>
            <a:custGeom>
              <a:avLst/>
              <a:gdLst>
                <a:gd name="T0" fmla="*/ 77 w 161"/>
                <a:gd name="T1" fmla="*/ 115 h 238"/>
                <a:gd name="T2" fmla="*/ 123 w 161"/>
                <a:gd name="T3" fmla="*/ 171 h 238"/>
                <a:gd name="T4" fmla="*/ 78 w 161"/>
                <a:gd name="T5" fmla="*/ 227 h 238"/>
                <a:gd name="T6" fmla="*/ 19 w 161"/>
                <a:gd name="T7" fmla="*/ 203 h 238"/>
                <a:gd name="T8" fmla="*/ 39 w 161"/>
                <a:gd name="T9" fmla="*/ 183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8 h 238"/>
                <a:gd name="T16" fmla="*/ 161 w 161"/>
                <a:gd name="T17" fmla="*/ 171 h 238"/>
                <a:gd name="T18" fmla="*/ 100 w 161"/>
                <a:gd name="T19" fmla="*/ 109 h 238"/>
                <a:gd name="T20" fmla="*/ 150 w 161"/>
                <a:gd name="T21" fmla="*/ 48 h 238"/>
                <a:gd name="T22" fmla="*/ 79 w 161"/>
                <a:gd name="T23" fmla="*/ 0 h 238"/>
                <a:gd name="T24" fmla="*/ 11 w 161"/>
                <a:gd name="T25" fmla="*/ 47 h 238"/>
                <a:gd name="T26" fmla="*/ 29 w 161"/>
                <a:gd name="T27" fmla="*/ 65 h 238"/>
                <a:gd name="T28" fmla="*/ 47 w 161"/>
                <a:gd name="T29" fmla="*/ 47 h 238"/>
                <a:gd name="T30" fmla="*/ 29 w 161"/>
                <a:gd name="T31" fmla="*/ 29 h 238"/>
                <a:gd name="T32" fmla="*/ 78 w 161"/>
                <a:gd name="T33" fmla="*/ 10 h 238"/>
                <a:gd name="T34" fmla="*/ 116 w 161"/>
                <a:gd name="T35" fmla="*/ 48 h 238"/>
                <a:gd name="T36" fmla="*/ 102 w 161"/>
                <a:gd name="T37" fmla="*/ 90 h 238"/>
                <a:gd name="T38" fmla="*/ 63 w 161"/>
                <a:gd name="T39" fmla="*/ 105 h 238"/>
                <a:gd name="T40" fmla="*/ 52 w 161"/>
                <a:gd name="T41" fmla="*/ 106 h 238"/>
                <a:gd name="T42" fmla="*/ 49 w 161"/>
                <a:gd name="T43" fmla="*/ 110 h 238"/>
                <a:gd name="T44" fmla="*/ 58 w 161"/>
                <a:gd name="T45" fmla="*/ 115 h 238"/>
                <a:gd name="T46" fmla="*/ 77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7" y="238"/>
                    <a:pt x="79" y="238"/>
                  </a:cubicBezTo>
                  <a:cubicBezTo>
                    <a:pt x="127" y="238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FA615EE-E9D1-40CB-876D-7961D53B556F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368675" y="2606675"/>
              <a:ext cx="49213" cy="69850"/>
            </a:xfrm>
            <a:custGeom>
              <a:avLst/>
              <a:gdLst>
                <a:gd name="T0" fmla="*/ 70 w 191"/>
                <a:gd name="T1" fmla="*/ 105 h 226"/>
                <a:gd name="T2" fmla="*/ 146 w 191"/>
                <a:gd name="T3" fmla="*/ 94 h 226"/>
                <a:gd name="T4" fmla="*/ 184 w 191"/>
                <a:gd name="T5" fmla="*/ 42 h 226"/>
                <a:gd name="T6" fmla="*/ 130 w 191"/>
                <a:gd name="T7" fmla="*/ 0 h 226"/>
                <a:gd name="T8" fmla="*/ 0 w 191"/>
                <a:gd name="T9" fmla="*/ 136 h 226"/>
                <a:gd name="T10" fmla="*/ 78 w 191"/>
                <a:gd name="T11" fmla="*/ 226 h 226"/>
                <a:gd name="T12" fmla="*/ 191 w 191"/>
                <a:gd name="T13" fmla="*/ 167 h 226"/>
                <a:gd name="T14" fmla="*/ 185 w 191"/>
                <a:gd name="T15" fmla="*/ 161 h 226"/>
                <a:gd name="T16" fmla="*/ 179 w 191"/>
                <a:gd name="T17" fmla="*/ 166 h 226"/>
                <a:gd name="T18" fmla="*/ 79 w 191"/>
                <a:gd name="T19" fmla="*/ 215 h 226"/>
                <a:gd name="T20" fmla="*/ 36 w 191"/>
                <a:gd name="T21" fmla="*/ 157 h 226"/>
                <a:gd name="T22" fmla="*/ 44 w 191"/>
                <a:gd name="T23" fmla="*/ 105 h 226"/>
                <a:gd name="T24" fmla="*/ 70 w 191"/>
                <a:gd name="T25" fmla="*/ 105 h 226"/>
                <a:gd name="T26" fmla="*/ 47 w 191"/>
                <a:gd name="T27" fmla="*/ 94 h 226"/>
                <a:gd name="T28" fmla="*/ 130 w 191"/>
                <a:gd name="T29" fmla="*/ 11 h 226"/>
                <a:gd name="T30" fmla="*/ 167 w 191"/>
                <a:gd name="T31" fmla="*/ 42 h 226"/>
                <a:gd name="T32" fmla="*/ 67 w 191"/>
                <a:gd name="T33" fmla="*/ 94 h 226"/>
                <a:gd name="T34" fmla="*/ 47 w 191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6">
                  <a:moveTo>
                    <a:pt x="70" y="105"/>
                  </a:moveTo>
                  <a:cubicBezTo>
                    <a:pt x="85" y="105"/>
                    <a:pt x="121" y="104"/>
                    <a:pt x="146" y="94"/>
                  </a:cubicBezTo>
                  <a:cubicBezTo>
                    <a:pt x="181" y="79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6"/>
                  </a:cubicBezTo>
                  <a:cubicBezTo>
                    <a:pt x="0" y="187"/>
                    <a:pt x="29" y="226"/>
                    <a:pt x="78" y="226"/>
                  </a:cubicBezTo>
                  <a:cubicBezTo>
                    <a:pt x="149" y="226"/>
                    <a:pt x="191" y="173"/>
                    <a:pt x="191" y="167"/>
                  </a:cubicBezTo>
                  <a:cubicBezTo>
                    <a:pt x="191" y="164"/>
                    <a:pt x="188" y="161"/>
                    <a:pt x="185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39" y="215"/>
                    <a:pt x="85" y="215"/>
                    <a:pt x="79" y="215"/>
                  </a:cubicBezTo>
                  <a:cubicBezTo>
                    <a:pt x="40" y="215"/>
                    <a:pt x="36" y="173"/>
                    <a:pt x="36" y="157"/>
                  </a:cubicBezTo>
                  <a:cubicBezTo>
                    <a:pt x="36" y="151"/>
                    <a:pt x="36" y="136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1"/>
                    <a:pt x="130" y="11"/>
                  </a:cubicBezTo>
                  <a:cubicBezTo>
                    <a:pt x="154" y="11"/>
                    <a:pt x="167" y="25"/>
                    <a:pt x="167" y="42"/>
                  </a:cubicBezTo>
                  <a:cubicBezTo>
                    <a:pt x="167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7F063A1C-07FD-4B01-929B-D93F7142A8C6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32175" y="2590800"/>
              <a:ext cx="61913" cy="476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8 h 17"/>
                <a:gd name="T4" fmla="*/ 221 w 235"/>
                <a:gd name="T5" fmla="*/ 0 h 17"/>
                <a:gd name="T6" fmla="*/ 13 w 235"/>
                <a:gd name="T7" fmla="*/ 0 h 17"/>
                <a:gd name="T8" fmla="*/ 0 w 235"/>
                <a:gd name="T9" fmla="*/ 8 h 17"/>
                <a:gd name="T10" fmla="*/ 13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8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B6A7B9E-0657-4EEF-A6CA-D2FD7383DC04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509962" y="2547938"/>
              <a:ext cx="39688" cy="7143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3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247C0A16-D4F2-46C5-8159-6D301A42914F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560762" y="2571750"/>
              <a:ext cx="47625" cy="49213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3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6 w 178"/>
                <a:gd name="T13" fmla="*/ 138 h 157"/>
                <a:gd name="T14" fmla="*/ 178 w 178"/>
                <a:gd name="T15" fmla="*/ 104 h 157"/>
                <a:gd name="T16" fmla="*/ 172 w 178"/>
                <a:gd name="T17" fmla="*/ 99 h 157"/>
                <a:gd name="T18" fmla="*/ 165 w 178"/>
                <a:gd name="T19" fmla="*/ 110 h 157"/>
                <a:gd name="T20" fmla="*/ 139 w 178"/>
                <a:gd name="T21" fmla="*/ 147 h 157"/>
                <a:gd name="T22" fmla="*/ 128 w 178"/>
                <a:gd name="T23" fmla="*/ 130 h 157"/>
                <a:gd name="T24" fmla="*/ 133 w 178"/>
                <a:gd name="T25" fmla="*/ 103 h 157"/>
                <a:gd name="T26" fmla="*/ 141 w 178"/>
                <a:gd name="T27" fmla="*/ 71 h 157"/>
                <a:gd name="T28" fmla="*/ 148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4 w 178"/>
                <a:gd name="T37" fmla="*/ 110 h 157"/>
                <a:gd name="T38" fmla="*/ 86 w 178"/>
                <a:gd name="T39" fmla="*/ 133 h 157"/>
                <a:gd name="T40" fmla="*/ 54 w 178"/>
                <a:gd name="T41" fmla="*/ 147 h 157"/>
                <a:gd name="T42" fmla="*/ 28 w 178"/>
                <a:gd name="T43" fmla="*/ 113 h 157"/>
                <a:gd name="T44" fmla="*/ 46 w 178"/>
                <a:gd name="T45" fmla="*/ 43 h 157"/>
                <a:gd name="T46" fmla="*/ 90 w 178"/>
                <a:gd name="T47" fmla="*/ 9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3"/>
                    <a:pt x="129" y="157"/>
                    <a:pt x="138" y="157"/>
                  </a:cubicBezTo>
                  <a:cubicBezTo>
                    <a:pt x="151" y="157"/>
                    <a:pt x="159" y="149"/>
                    <a:pt x="166" y="138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0"/>
                    <a:pt x="165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8" y="140"/>
                    <a:pt x="128" y="130"/>
                  </a:cubicBezTo>
                  <a:cubicBezTo>
                    <a:pt x="128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1" y="71"/>
                  </a:cubicBezTo>
                  <a:lnTo>
                    <a:pt x="148" y="45"/>
                  </a:lnTo>
                  <a:cubicBezTo>
                    <a:pt x="150" y="36"/>
                    <a:pt x="154" y="19"/>
                    <a:pt x="154" y="18"/>
                  </a:cubicBezTo>
                  <a:cubicBezTo>
                    <a:pt x="154" y="10"/>
                    <a:pt x="148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4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3" y="136"/>
                    <a:pt x="69" y="147"/>
                    <a:pt x="54" y="147"/>
                  </a:cubicBezTo>
                  <a:cubicBezTo>
                    <a:pt x="41" y="147"/>
                    <a:pt x="28" y="138"/>
                    <a:pt x="28" y="113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9"/>
                    <a:pt x="90" y="9"/>
                  </a:cubicBezTo>
                  <a:cubicBezTo>
                    <a:pt x="114" y="9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147D158E-EB2E-40B4-AF08-9557121FFE42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617912" y="2573338"/>
              <a:ext cx="33338" cy="47625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6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3 w 125"/>
                <a:gd name="T31" fmla="*/ 144 h 154"/>
                <a:gd name="T32" fmla="*/ 30 w 125"/>
                <a:gd name="T33" fmla="*/ 97 h 154"/>
                <a:gd name="T34" fmla="*/ 33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4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7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9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6"/>
                    <a:pt x="32" y="154"/>
                    <a:pt x="72" y="154"/>
                  </a:cubicBezTo>
                  <a:cubicBezTo>
                    <a:pt x="82" y="154"/>
                    <a:pt x="97" y="152"/>
                    <a:pt x="116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7" y="128"/>
                    <a:pt x="116" y="128"/>
                    <a:pt x="114" y="130"/>
                  </a:cubicBezTo>
                  <a:cubicBezTo>
                    <a:pt x="102" y="138"/>
                    <a:pt x="87" y="144"/>
                    <a:pt x="73" y="144"/>
                  </a:cubicBezTo>
                  <a:cubicBezTo>
                    <a:pt x="59" y="144"/>
                    <a:pt x="30" y="137"/>
                    <a:pt x="30" y="97"/>
                  </a:cubicBezTo>
                  <a:cubicBezTo>
                    <a:pt x="30" y="93"/>
                    <a:pt x="30" y="86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ACE28BF-D9B7-4BA7-8BD2-AE2B8157E38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698875" y="2560638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19 w 68"/>
                <a:gd name="T5" fmla="*/ 479 h 499"/>
                <a:gd name="T6" fmla="*/ 19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19" y="479"/>
                  </a:lnTo>
                  <a:lnTo>
                    <a:pt x="19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7AF1A326-BE1D-4F85-B798-C851F1236C55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724275" y="2606675"/>
              <a:ext cx="49213" cy="698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FB810EC1-DE8E-4C44-910F-FF3BD410C215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81425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943D389-38FA-47DF-A5EF-CAC6E3BBD4E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6512" y="2606675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078C7EC-BF87-4258-B958-18D324B09D9E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27475" y="2560638"/>
              <a:ext cx="30163" cy="1524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8" y="326"/>
                    <a:pt x="28" y="250"/>
                  </a:cubicBezTo>
                  <a:cubicBezTo>
                    <a:pt x="28" y="163"/>
                    <a:pt x="47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2393314-249F-493B-80F9-F9667BFF033D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971925" y="2566988"/>
              <a:ext cx="52388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59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5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2 w 206"/>
                <a:gd name="T23" fmla="*/ 186 h 357"/>
                <a:gd name="T24" fmla="*/ 117 w 206"/>
                <a:gd name="T25" fmla="*/ 288 h 357"/>
                <a:gd name="T26" fmla="*/ 59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2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6" y="0"/>
                    <a:pt x="0" y="141"/>
                    <a:pt x="0" y="255"/>
                  </a:cubicBezTo>
                  <a:cubicBezTo>
                    <a:pt x="0" y="302"/>
                    <a:pt x="14" y="357"/>
                    <a:pt x="59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4" y="39"/>
                    <a:pt x="123" y="11"/>
                    <a:pt x="145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2" y="186"/>
                  </a:moveTo>
                  <a:cubicBezTo>
                    <a:pt x="147" y="209"/>
                    <a:pt x="136" y="252"/>
                    <a:pt x="117" y="288"/>
                  </a:cubicBezTo>
                  <a:cubicBezTo>
                    <a:pt x="100" y="321"/>
                    <a:pt x="81" y="346"/>
                    <a:pt x="59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2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A08D4A09-0E8B-4BDC-A9FF-223E13A1C791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0370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7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4C9D157A-CC59-4C81-9A4B-89F55E44E1CE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116387" y="2586038"/>
              <a:ext cx="87313" cy="101600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52625BFC-D3C1-4B4A-ADE5-6BDB2C4EC0F9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243387" y="2606675"/>
              <a:ext cx="50800" cy="6985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8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AAC41F45-2BB6-4750-8FCE-D58AD1FF0865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4300537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9BE3E21F-582B-4E24-B1AD-49719ACF7225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367212" y="2606675"/>
              <a:ext cx="41275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2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79" y="10"/>
                  </a:cubicBezTo>
                  <a:cubicBezTo>
                    <a:pt x="134" y="10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E62E4453-E5C3-495E-A3EB-4F283D4C2DB7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448175" y="2560638"/>
              <a:ext cx="30163" cy="1524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91086AB9-DADB-49C0-874B-9717F7BEB447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92625" y="2573338"/>
              <a:ext cx="50800" cy="101600"/>
            </a:xfrm>
            <a:custGeom>
              <a:avLst/>
              <a:gdLst>
                <a:gd name="T0" fmla="*/ 38 w 198"/>
                <a:gd name="T1" fmla="*/ 294 h 332"/>
                <a:gd name="T2" fmla="*/ 91 w 198"/>
                <a:gd name="T3" fmla="*/ 243 h 332"/>
                <a:gd name="T4" fmla="*/ 198 w 198"/>
                <a:gd name="T5" fmla="*/ 97 h 332"/>
                <a:gd name="T6" fmla="*/ 93 w 198"/>
                <a:gd name="T7" fmla="*/ 0 h 332"/>
                <a:gd name="T8" fmla="*/ 0 w 198"/>
                <a:gd name="T9" fmla="*/ 91 h 332"/>
                <a:gd name="T10" fmla="*/ 26 w 198"/>
                <a:gd name="T11" fmla="*/ 119 h 332"/>
                <a:gd name="T12" fmla="*/ 52 w 198"/>
                <a:gd name="T13" fmla="*/ 92 h 332"/>
                <a:gd name="T14" fmla="*/ 25 w 198"/>
                <a:gd name="T15" fmla="*/ 66 h 332"/>
                <a:gd name="T16" fmla="*/ 19 w 198"/>
                <a:gd name="T17" fmla="*/ 67 h 332"/>
                <a:gd name="T18" fmla="*/ 86 w 198"/>
                <a:gd name="T19" fmla="*/ 16 h 332"/>
                <a:gd name="T20" fmla="*/ 153 w 198"/>
                <a:gd name="T21" fmla="*/ 97 h 332"/>
                <a:gd name="T22" fmla="*/ 101 w 198"/>
                <a:gd name="T23" fmla="*/ 207 h 332"/>
                <a:gd name="T24" fmla="*/ 5 w 198"/>
                <a:gd name="T25" fmla="*/ 314 h 332"/>
                <a:gd name="T26" fmla="*/ 0 w 198"/>
                <a:gd name="T27" fmla="*/ 332 h 332"/>
                <a:gd name="T28" fmla="*/ 185 w 198"/>
                <a:gd name="T29" fmla="*/ 332 h 332"/>
                <a:gd name="T30" fmla="*/ 198 w 198"/>
                <a:gd name="T31" fmla="*/ 246 h 332"/>
                <a:gd name="T32" fmla="*/ 186 w 198"/>
                <a:gd name="T33" fmla="*/ 246 h 332"/>
                <a:gd name="T34" fmla="*/ 175 w 198"/>
                <a:gd name="T35" fmla="*/ 290 h 332"/>
                <a:gd name="T36" fmla="*/ 128 w 198"/>
                <a:gd name="T37" fmla="*/ 294 h 332"/>
                <a:gd name="T38" fmla="*/ 38 w 198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8" y="147"/>
                    <a:pt x="198" y="97"/>
                  </a:cubicBezTo>
                  <a:cubicBezTo>
                    <a:pt x="198" y="40"/>
                    <a:pt x="154" y="0"/>
                    <a:pt x="93" y="0"/>
                  </a:cubicBezTo>
                  <a:cubicBezTo>
                    <a:pt x="36" y="0"/>
                    <a:pt x="0" y="46"/>
                    <a:pt x="0" y="91"/>
                  </a:cubicBezTo>
                  <a:cubicBezTo>
                    <a:pt x="0" y="119"/>
                    <a:pt x="24" y="119"/>
                    <a:pt x="26" y="119"/>
                  </a:cubicBezTo>
                  <a:cubicBezTo>
                    <a:pt x="34" y="119"/>
                    <a:pt x="52" y="113"/>
                    <a:pt x="52" y="92"/>
                  </a:cubicBezTo>
                  <a:cubicBezTo>
                    <a:pt x="52" y="79"/>
                    <a:pt x="43" y="66"/>
                    <a:pt x="25" y="66"/>
                  </a:cubicBezTo>
                  <a:cubicBezTo>
                    <a:pt x="21" y="66"/>
                    <a:pt x="20" y="66"/>
                    <a:pt x="19" y="67"/>
                  </a:cubicBezTo>
                  <a:cubicBezTo>
                    <a:pt x="30" y="34"/>
                    <a:pt x="57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6"/>
                    <a:pt x="101" y="207"/>
                  </a:cubicBezTo>
                  <a:lnTo>
                    <a:pt x="5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8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749DC192-B022-4D30-B7CA-F25BEF560B2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551362" y="2606675"/>
              <a:ext cx="77788" cy="6985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DC104853-5E5B-4F24-9612-A2C1B7788B69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638675" y="2579688"/>
              <a:ext cx="39688" cy="9683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0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E4617F84-1DDB-4159-BFA6-0CAB16F1DE1F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719637" y="2586038"/>
              <a:ext cx="85725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2D638AA5-AD47-4198-ADE9-23228CEB0EFC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846637" y="2566988"/>
              <a:ext cx="53975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1" y="321"/>
                    <a:pt x="82" y="346"/>
                    <a:pt x="60" y="346"/>
                  </a:cubicBezTo>
                  <a:cubicBezTo>
                    <a:pt x="44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5D1712E1-82FD-45DE-977A-5D97007FBE45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9133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4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2" y="33"/>
                    <a:pt x="9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50999E9A-C5EE-42E7-92F3-65F088EF5717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959350" y="2560638"/>
              <a:ext cx="17463" cy="152400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57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𝜖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=0.2, </m:t>
                      </m:r>
                      <m:r>
                        <m:rPr>
                          <m:sty m:val="p"/>
                        </m:rPr>
                        <a:rPr lang="el-GR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θ</m:t>
                      </m:r>
                      <m:r>
                        <a:rPr lang="en-US" sz="4000" b="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581192" y="2666276"/>
            <a:ext cx="5212080" cy="29326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/>
        </p:blipFill>
        <p:spPr>
          <a:xfrm>
            <a:off x="6398728" y="2666276"/>
            <a:ext cx="5212078" cy="2932678"/>
          </a:xfrm>
          <a:prstGeom prst="rect">
            <a:avLst/>
          </a:prstGeom>
        </p:spPr>
      </p:pic>
      <p:grpSp>
        <p:nvGrpSpPr>
          <p:cNvPr id="7" name="Group 6" descr="\documentclass{article}&#10;\usepackage{amsmath}&#10;\pagestyle{empty}&#10;\begin{document}&#10;&#10;$A_{1}=\frac{F_{1}}{M} \approx 4 \epsilon^{3} e^{-2 a \epsilon} \left\lbrack \cos{(\theta)}+\cos{(2 \omega t +\theta)} \right\rbrack$&#10;&#10;&#10;\end{document}" title="IguanaTex Vector Display">
            <a:extLst>
              <a:ext uri="{FF2B5EF4-FFF2-40B4-BE49-F238E27FC236}">
                <a16:creationId xmlns:a16="http://schemas.microsoft.com/office/drawing/2014/main" id="{8055EC18-2607-43B2-8D2B-BF9DF84347A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847585" y="1979922"/>
            <a:ext cx="5887000" cy="452846"/>
            <a:chOff x="2541587" y="2540000"/>
            <a:chExt cx="2435226" cy="187325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D3549C9-4254-4CBB-90B1-F3BC9063E598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9538"/>
            </a:xfrm>
            <a:custGeom>
              <a:avLst/>
              <a:gdLst>
                <a:gd name="T0" fmla="*/ 71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8 w 342"/>
                <a:gd name="T13" fmla="*/ 348 h 357"/>
                <a:gd name="T14" fmla="*/ 100 w 342"/>
                <a:gd name="T15" fmla="*/ 342 h 357"/>
                <a:gd name="T16" fmla="*/ 77 w 342"/>
                <a:gd name="T17" fmla="*/ 325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6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6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7 w 342"/>
                <a:gd name="T43" fmla="*/ 12 h 357"/>
                <a:gd name="T44" fmla="*/ 258 w 342"/>
                <a:gd name="T45" fmla="*/ 0 h 357"/>
                <a:gd name="T46" fmla="*/ 245 w 342"/>
                <a:gd name="T47" fmla="*/ 9 h 357"/>
                <a:gd name="T48" fmla="*/ 71 w 342"/>
                <a:gd name="T49" fmla="*/ 300 h 357"/>
                <a:gd name="T50" fmla="*/ 131 w 342"/>
                <a:gd name="T51" fmla="*/ 227 h 357"/>
                <a:gd name="T52" fmla="*/ 229 w 342"/>
                <a:gd name="T53" fmla="*/ 62 h 357"/>
                <a:gd name="T54" fmla="*/ 245 w 342"/>
                <a:gd name="T55" fmla="*/ 227 h 357"/>
                <a:gd name="T56" fmla="*/ 131 w 342"/>
                <a:gd name="T57" fmla="*/ 22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1" y="300"/>
                  </a:moveTo>
                  <a:cubicBezTo>
                    <a:pt x="51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5" y="356"/>
                    <a:pt x="83" y="357"/>
                    <a:pt x="99" y="357"/>
                  </a:cubicBezTo>
                  <a:cubicBezTo>
                    <a:pt x="102" y="357"/>
                    <a:pt x="108" y="357"/>
                    <a:pt x="108" y="348"/>
                  </a:cubicBezTo>
                  <a:cubicBezTo>
                    <a:pt x="108" y="342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4" y="357"/>
                    <a:pt x="256" y="356"/>
                    <a:pt x="276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8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4B6022F-9EE3-40CA-89EC-DADAF24FED04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4775" y="2627313"/>
              <a:ext cx="33338" cy="69850"/>
            </a:xfrm>
            <a:custGeom>
              <a:avLst/>
              <a:gdLst>
                <a:gd name="T0" fmla="*/ 78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0 w 127"/>
                <a:gd name="T9" fmla="*/ 25 h 231"/>
                <a:gd name="T10" fmla="*/ 50 w 127"/>
                <a:gd name="T11" fmla="*/ 202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2 h 231"/>
                <a:gd name="T28" fmla="*/ 78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2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2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CD769A-C4C6-49B2-A893-53FA6A68B3ED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937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A90DFE2-50A7-4670-BF93-66B08F6D72F2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887662" y="2540000"/>
              <a:ext cx="68263" cy="71438"/>
            </a:xfrm>
            <a:custGeom>
              <a:avLst/>
              <a:gdLst>
                <a:gd name="T0" fmla="*/ 95 w 265"/>
                <a:gd name="T1" fmla="*/ 125 h 237"/>
                <a:gd name="T2" fmla="*/ 133 w 265"/>
                <a:gd name="T3" fmla="*/ 125 h 237"/>
                <a:gd name="T4" fmla="*/ 164 w 265"/>
                <a:gd name="T5" fmla="*/ 141 h 237"/>
                <a:gd name="T6" fmla="*/ 161 w 265"/>
                <a:gd name="T7" fmla="*/ 156 h 237"/>
                <a:gd name="T8" fmla="*/ 160 w 265"/>
                <a:gd name="T9" fmla="*/ 160 h 237"/>
                <a:gd name="T10" fmla="*/ 166 w 265"/>
                <a:gd name="T11" fmla="*/ 166 h 237"/>
                <a:gd name="T12" fmla="*/ 173 w 265"/>
                <a:gd name="T13" fmla="*/ 158 h 237"/>
                <a:gd name="T14" fmla="*/ 192 w 265"/>
                <a:gd name="T15" fmla="*/ 84 h 237"/>
                <a:gd name="T16" fmla="*/ 193 w 265"/>
                <a:gd name="T17" fmla="*/ 77 h 237"/>
                <a:gd name="T18" fmla="*/ 187 w 265"/>
                <a:gd name="T19" fmla="*/ 71 h 237"/>
                <a:gd name="T20" fmla="*/ 180 w 265"/>
                <a:gd name="T21" fmla="*/ 80 h 237"/>
                <a:gd name="T22" fmla="*/ 133 w 265"/>
                <a:gd name="T23" fmla="*/ 112 h 237"/>
                <a:gd name="T24" fmla="*/ 99 w 265"/>
                <a:gd name="T25" fmla="*/ 112 h 237"/>
                <a:gd name="T26" fmla="*/ 121 w 265"/>
                <a:gd name="T27" fmla="*/ 25 h 237"/>
                <a:gd name="T28" fmla="*/ 138 w 265"/>
                <a:gd name="T29" fmla="*/ 13 h 237"/>
                <a:gd name="T30" fmla="*/ 192 w 265"/>
                <a:gd name="T31" fmla="*/ 13 h 237"/>
                <a:gd name="T32" fmla="*/ 247 w 265"/>
                <a:gd name="T33" fmla="*/ 53 h 237"/>
                <a:gd name="T34" fmla="*/ 245 w 265"/>
                <a:gd name="T35" fmla="*/ 75 h 237"/>
                <a:gd name="T36" fmla="*/ 251 w 265"/>
                <a:gd name="T37" fmla="*/ 81 h 237"/>
                <a:gd name="T38" fmla="*/ 258 w 265"/>
                <a:gd name="T39" fmla="*/ 71 h 237"/>
                <a:gd name="T40" fmla="*/ 264 w 265"/>
                <a:gd name="T41" fmla="*/ 11 h 237"/>
                <a:gd name="T42" fmla="*/ 254 w 265"/>
                <a:gd name="T43" fmla="*/ 0 h 237"/>
                <a:gd name="T44" fmla="*/ 68 w 265"/>
                <a:gd name="T45" fmla="*/ 0 h 237"/>
                <a:gd name="T46" fmla="*/ 56 w 265"/>
                <a:gd name="T47" fmla="*/ 8 h 237"/>
                <a:gd name="T48" fmla="*/ 68 w 265"/>
                <a:gd name="T49" fmla="*/ 13 h 237"/>
                <a:gd name="T50" fmla="*/ 81 w 265"/>
                <a:gd name="T51" fmla="*/ 14 h 237"/>
                <a:gd name="T52" fmla="*/ 89 w 265"/>
                <a:gd name="T53" fmla="*/ 19 h 237"/>
                <a:gd name="T54" fmla="*/ 87 w 265"/>
                <a:gd name="T55" fmla="*/ 26 h 237"/>
                <a:gd name="T56" fmla="*/ 42 w 265"/>
                <a:gd name="T57" fmla="*/ 209 h 237"/>
                <a:gd name="T58" fmla="*/ 11 w 265"/>
                <a:gd name="T59" fmla="*/ 225 h 237"/>
                <a:gd name="T60" fmla="*/ 0 w 265"/>
                <a:gd name="T61" fmla="*/ 232 h 237"/>
                <a:gd name="T62" fmla="*/ 6 w 265"/>
                <a:gd name="T63" fmla="*/ 237 h 237"/>
                <a:gd name="T64" fmla="*/ 52 w 265"/>
                <a:gd name="T65" fmla="*/ 236 h 237"/>
                <a:gd name="T66" fmla="*/ 79 w 265"/>
                <a:gd name="T67" fmla="*/ 236 h 237"/>
                <a:gd name="T68" fmla="*/ 106 w 265"/>
                <a:gd name="T69" fmla="*/ 237 h 237"/>
                <a:gd name="T70" fmla="*/ 114 w 265"/>
                <a:gd name="T71" fmla="*/ 229 h 237"/>
                <a:gd name="T72" fmla="*/ 102 w 265"/>
                <a:gd name="T73" fmla="*/ 225 h 237"/>
                <a:gd name="T74" fmla="*/ 84 w 265"/>
                <a:gd name="T75" fmla="*/ 224 h 237"/>
                <a:gd name="T76" fmla="*/ 73 w 265"/>
                <a:gd name="T77" fmla="*/ 218 h 237"/>
                <a:gd name="T78" fmla="*/ 74 w 265"/>
                <a:gd name="T79" fmla="*/ 212 h 237"/>
                <a:gd name="T80" fmla="*/ 95 w 265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" h="237">
                  <a:moveTo>
                    <a:pt x="95" y="125"/>
                  </a:moveTo>
                  <a:lnTo>
                    <a:pt x="133" y="125"/>
                  </a:lnTo>
                  <a:cubicBezTo>
                    <a:pt x="159" y="125"/>
                    <a:pt x="164" y="129"/>
                    <a:pt x="164" y="141"/>
                  </a:cubicBezTo>
                  <a:cubicBezTo>
                    <a:pt x="164" y="146"/>
                    <a:pt x="164" y="146"/>
                    <a:pt x="161" y="156"/>
                  </a:cubicBezTo>
                  <a:cubicBezTo>
                    <a:pt x="161" y="158"/>
                    <a:pt x="160" y="159"/>
                    <a:pt x="160" y="160"/>
                  </a:cubicBezTo>
                  <a:cubicBezTo>
                    <a:pt x="160" y="164"/>
                    <a:pt x="163" y="166"/>
                    <a:pt x="166" y="166"/>
                  </a:cubicBezTo>
                  <a:cubicBezTo>
                    <a:pt x="171" y="166"/>
                    <a:pt x="171" y="164"/>
                    <a:pt x="173" y="158"/>
                  </a:cubicBezTo>
                  <a:lnTo>
                    <a:pt x="192" y="84"/>
                  </a:lnTo>
                  <a:cubicBezTo>
                    <a:pt x="192" y="83"/>
                    <a:pt x="193" y="77"/>
                    <a:pt x="193" y="77"/>
                  </a:cubicBezTo>
                  <a:cubicBezTo>
                    <a:pt x="193" y="73"/>
                    <a:pt x="191" y="71"/>
                    <a:pt x="187" y="71"/>
                  </a:cubicBezTo>
                  <a:cubicBezTo>
                    <a:pt x="182" y="71"/>
                    <a:pt x="182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9" y="112"/>
                  </a:lnTo>
                  <a:lnTo>
                    <a:pt x="121" y="25"/>
                  </a:lnTo>
                  <a:cubicBezTo>
                    <a:pt x="123" y="14"/>
                    <a:pt x="124" y="13"/>
                    <a:pt x="138" y="13"/>
                  </a:cubicBezTo>
                  <a:lnTo>
                    <a:pt x="192" y="13"/>
                  </a:lnTo>
                  <a:cubicBezTo>
                    <a:pt x="238" y="13"/>
                    <a:pt x="247" y="24"/>
                    <a:pt x="247" y="53"/>
                  </a:cubicBezTo>
                  <a:cubicBezTo>
                    <a:pt x="247" y="65"/>
                    <a:pt x="245" y="72"/>
                    <a:pt x="245" y="75"/>
                  </a:cubicBezTo>
                  <a:cubicBezTo>
                    <a:pt x="245" y="77"/>
                    <a:pt x="246" y="81"/>
                    <a:pt x="251" y="81"/>
                  </a:cubicBezTo>
                  <a:cubicBezTo>
                    <a:pt x="256" y="81"/>
                    <a:pt x="257" y="77"/>
                    <a:pt x="258" y="71"/>
                  </a:cubicBezTo>
                  <a:lnTo>
                    <a:pt x="264" y="11"/>
                  </a:lnTo>
                  <a:cubicBezTo>
                    <a:pt x="265" y="0"/>
                    <a:pt x="262" y="0"/>
                    <a:pt x="254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1" y="13"/>
                    <a:pt x="68" y="13"/>
                  </a:cubicBezTo>
                  <a:cubicBezTo>
                    <a:pt x="68" y="13"/>
                    <a:pt x="74" y="13"/>
                    <a:pt x="81" y="14"/>
                  </a:cubicBezTo>
                  <a:cubicBezTo>
                    <a:pt x="88" y="14"/>
                    <a:pt x="89" y="15"/>
                    <a:pt x="89" y="19"/>
                  </a:cubicBezTo>
                  <a:cubicBezTo>
                    <a:pt x="89" y="21"/>
                    <a:pt x="88" y="24"/>
                    <a:pt x="87" y="26"/>
                  </a:cubicBezTo>
                  <a:lnTo>
                    <a:pt x="42" y="209"/>
                  </a:lnTo>
                  <a:cubicBezTo>
                    <a:pt x="38" y="222"/>
                    <a:pt x="38" y="225"/>
                    <a:pt x="11" y="225"/>
                  </a:cubicBezTo>
                  <a:cubicBezTo>
                    <a:pt x="5" y="225"/>
                    <a:pt x="0" y="225"/>
                    <a:pt x="0" y="232"/>
                  </a:cubicBezTo>
                  <a:cubicBezTo>
                    <a:pt x="0" y="235"/>
                    <a:pt x="3" y="237"/>
                    <a:pt x="6" y="237"/>
                  </a:cubicBezTo>
                  <a:cubicBezTo>
                    <a:pt x="16" y="237"/>
                    <a:pt x="42" y="236"/>
                    <a:pt x="52" y="236"/>
                  </a:cubicBezTo>
                  <a:lnTo>
                    <a:pt x="79" y="236"/>
                  </a:lnTo>
                  <a:cubicBezTo>
                    <a:pt x="88" y="236"/>
                    <a:pt x="98" y="237"/>
                    <a:pt x="106" y="237"/>
                  </a:cubicBezTo>
                  <a:cubicBezTo>
                    <a:pt x="109" y="237"/>
                    <a:pt x="114" y="237"/>
                    <a:pt x="114" y="229"/>
                  </a:cubicBezTo>
                  <a:cubicBezTo>
                    <a:pt x="114" y="225"/>
                    <a:pt x="110" y="225"/>
                    <a:pt x="102" y="225"/>
                  </a:cubicBezTo>
                  <a:cubicBezTo>
                    <a:pt x="101" y="225"/>
                    <a:pt x="92" y="225"/>
                    <a:pt x="84" y="224"/>
                  </a:cubicBezTo>
                  <a:cubicBezTo>
                    <a:pt x="76" y="223"/>
                    <a:pt x="73" y="223"/>
                    <a:pt x="73" y="218"/>
                  </a:cubicBezTo>
                  <a:cubicBezTo>
                    <a:pt x="73" y="217"/>
                    <a:pt x="73" y="215"/>
                    <a:pt x="74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FEA536C-43DF-4208-9D23-D65B4598535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55925" y="2576513"/>
              <a:ext cx="26988" cy="50800"/>
            </a:xfrm>
            <a:custGeom>
              <a:avLst/>
              <a:gdLst>
                <a:gd name="T0" fmla="*/ 64 w 102"/>
                <a:gd name="T1" fmla="*/ 7 h 165"/>
                <a:gd name="T2" fmla="*/ 55 w 102"/>
                <a:gd name="T3" fmla="*/ 0 h 165"/>
                <a:gd name="T4" fmla="*/ 4 w 102"/>
                <a:gd name="T5" fmla="*/ 15 h 165"/>
                <a:gd name="T6" fmla="*/ 0 w 102"/>
                <a:gd name="T7" fmla="*/ 15 h 165"/>
                <a:gd name="T8" fmla="*/ 0 w 102"/>
                <a:gd name="T9" fmla="*/ 26 h 165"/>
                <a:gd name="T10" fmla="*/ 4 w 102"/>
                <a:gd name="T11" fmla="*/ 26 h 165"/>
                <a:gd name="T12" fmla="*/ 41 w 102"/>
                <a:gd name="T13" fmla="*/ 19 h 165"/>
                <a:gd name="T14" fmla="*/ 41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4 w 102"/>
                <a:gd name="T31" fmla="*/ 144 h 165"/>
                <a:gd name="T32" fmla="*/ 64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4" y="7"/>
                  </a:moveTo>
                  <a:cubicBezTo>
                    <a:pt x="64" y="0"/>
                    <a:pt x="63" y="0"/>
                    <a:pt x="55" y="0"/>
                  </a:cubicBezTo>
                  <a:cubicBezTo>
                    <a:pt x="37" y="15"/>
                    <a:pt x="9" y="15"/>
                    <a:pt x="4" y="15"/>
                  </a:cubicBezTo>
                  <a:lnTo>
                    <a:pt x="0" y="15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1" y="19"/>
                  </a:cubicBezTo>
                  <a:lnTo>
                    <a:pt x="41" y="144"/>
                  </a:lnTo>
                  <a:cubicBezTo>
                    <a:pt x="41" y="151"/>
                    <a:pt x="41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6" y="164"/>
                    <a:pt x="38" y="164"/>
                    <a:pt x="52" y="164"/>
                  </a:cubicBezTo>
                  <a:cubicBezTo>
                    <a:pt x="67" y="164"/>
                    <a:pt x="89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4" y="154"/>
                    <a:pt x="64" y="151"/>
                    <a:pt x="64" y="144"/>
                  </a:cubicBezTo>
                  <a:lnTo>
                    <a:pt x="64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5EF22D00-7007-4194-88BB-7E67D4A9A6E5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81312" y="2633663"/>
              <a:ext cx="1174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4CC31F0-163E-4DC0-856E-10649CB0041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92425" y="2654300"/>
              <a:ext cx="96838" cy="73025"/>
            </a:xfrm>
            <a:custGeom>
              <a:avLst/>
              <a:gdLst>
                <a:gd name="T0" fmla="*/ 330 w 371"/>
                <a:gd name="T1" fmla="*/ 28 h 238"/>
                <a:gd name="T2" fmla="*/ 360 w 371"/>
                <a:gd name="T3" fmla="*/ 13 h 238"/>
                <a:gd name="T4" fmla="*/ 371 w 371"/>
                <a:gd name="T5" fmla="*/ 5 h 238"/>
                <a:gd name="T6" fmla="*/ 361 w 371"/>
                <a:gd name="T7" fmla="*/ 0 h 238"/>
                <a:gd name="T8" fmla="*/ 313 w 371"/>
                <a:gd name="T9" fmla="*/ 0 h 238"/>
                <a:gd name="T10" fmla="*/ 298 w 371"/>
                <a:gd name="T11" fmla="*/ 7 h 238"/>
                <a:gd name="T12" fmla="*/ 164 w 371"/>
                <a:gd name="T13" fmla="*/ 206 h 238"/>
                <a:gd name="T14" fmla="*/ 129 w 371"/>
                <a:gd name="T15" fmla="*/ 9 h 238"/>
                <a:gd name="T16" fmla="*/ 117 w 371"/>
                <a:gd name="T17" fmla="*/ 0 h 238"/>
                <a:gd name="T18" fmla="*/ 67 w 371"/>
                <a:gd name="T19" fmla="*/ 0 h 238"/>
                <a:gd name="T20" fmla="*/ 56 w 371"/>
                <a:gd name="T21" fmla="*/ 8 h 238"/>
                <a:gd name="T22" fmla="*/ 68 w 371"/>
                <a:gd name="T23" fmla="*/ 13 h 238"/>
                <a:gd name="T24" fmla="*/ 81 w 371"/>
                <a:gd name="T25" fmla="*/ 13 h 238"/>
                <a:gd name="T26" fmla="*/ 89 w 371"/>
                <a:gd name="T27" fmla="*/ 18 h 238"/>
                <a:gd name="T28" fmla="*/ 87 w 371"/>
                <a:gd name="T29" fmla="*/ 26 h 238"/>
                <a:gd name="T30" fmla="*/ 43 w 371"/>
                <a:gd name="T31" fmla="*/ 201 h 238"/>
                <a:gd name="T32" fmla="*/ 7 w 371"/>
                <a:gd name="T33" fmla="*/ 226 h 238"/>
                <a:gd name="T34" fmla="*/ 0 w 371"/>
                <a:gd name="T35" fmla="*/ 233 h 238"/>
                <a:gd name="T36" fmla="*/ 5 w 371"/>
                <a:gd name="T37" fmla="*/ 238 h 238"/>
                <a:gd name="T38" fmla="*/ 41 w 371"/>
                <a:gd name="T39" fmla="*/ 237 h 238"/>
                <a:gd name="T40" fmla="*/ 78 w 371"/>
                <a:gd name="T41" fmla="*/ 238 h 238"/>
                <a:gd name="T42" fmla="*/ 85 w 371"/>
                <a:gd name="T43" fmla="*/ 231 h 238"/>
                <a:gd name="T44" fmla="*/ 77 w 371"/>
                <a:gd name="T45" fmla="*/ 226 h 238"/>
                <a:gd name="T46" fmla="*/ 55 w 371"/>
                <a:gd name="T47" fmla="*/ 211 h 238"/>
                <a:gd name="T48" fmla="*/ 57 w 371"/>
                <a:gd name="T49" fmla="*/ 202 h 238"/>
                <a:gd name="T50" fmla="*/ 103 w 371"/>
                <a:gd name="T51" fmla="*/ 17 h 238"/>
                <a:gd name="T52" fmla="*/ 103 w 371"/>
                <a:gd name="T53" fmla="*/ 17 h 238"/>
                <a:gd name="T54" fmla="*/ 141 w 371"/>
                <a:gd name="T55" fmla="*/ 229 h 238"/>
                <a:gd name="T56" fmla="*/ 148 w 371"/>
                <a:gd name="T57" fmla="*/ 238 h 238"/>
                <a:gd name="T58" fmla="*/ 158 w 371"/>
                <a:gd name="T59" fmla="*/ 231 h 238"/>
                <a:gd name="T60" fmla="*/ 304 w 371"/>
                <a:gd name="T61" fmla="*/ 13 h 238"/>
                <a:gd name="T62" fmla="*/ 304 w 371"/>
                <a:gd name="T63" fmla="*/ 14 h 238"/>
                <a:gd name="T64" fmla="*/ 255 w 371"/>
                <a:gd name="T65" fmla="*/ 211 h 238"/>
                <a:gd name="T66" fmla="*/ 225 w 371"/>
                <a:gd name="T67" fmla="*/ 226 h 238"/>
                <a:gd name="T68" fmla="*/ 214 w 371"/>
                <a:gd name="T69" fmla="*/ 233 h 238"/>
                <a:gd name="T70" fmla="*/ 220 w 371"/>
                <a:gd name="T71" fmla="*/ 238 h 238"/>
                <a:gd name="T72" fmla="*/ 241 w 371"/>
                <a:gd name="T73" fmla="*/ 237 h 238"/>
                <a:gd name="T74" fmla="*/ 263 w 371"/>
                <a:gd name="T75" fmla="*/ 237 h 238"/>
                <a:gd name="T76" fmla="*/ 308 w 371"/>
                <a:gd name="T77" fmla="*/ 238 h 238"/>
                <a:gd name="T78" fmla="*/ 315 w 371"/>
                <a:gd name="T79" fmla="*/ 231 h 238"/>
                <a:gd name="T80" fmla="*/ 304 w 371"/>
                <a:gd name="T81" fmla="*/ 226 h 238"/>
                <a:gd name="T82" fmla="*/ 290 w 371"/>
                <a:gd name="T83" fmla="*/ 225 h 238"/>
                <a:gd name="T84" fmla="*/ 282 w 371"/>
                <a:gd name="T85" fmla="*/ 220 h 238"/>
                <a:gd name="T86" fmla="*/ 284 w 371"/>
                <a:gd name="T87" fmla="*/ 212 h 238"/>
                <a:gd name="T88" fmla="*/ 330 w 371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1" h="238">
                  <a:moveTo>
                    <a:pt x="330" y="28"/>
                  </a:moveTo>
                  <a:cubicBezTo>
                    <a:pt x="333" y="15"/>
                    <a:pt x="334" y="13"/>
                    <a:pt x="360" y="13"/>
                  </a:cubicBezTo>
                  <a:cubicBezTo>
                    <a:pt x="367" y="13"/>
                    <a:pt x="371" y="13"/>
                    <a:pt x="371" y="5"/>
                  </a:cubicBezTo>
                  <a:cubicBezTo>
                    <a:pt x="371" y="0"/>
                    <a:pt x="367" y="0"/>
                    <a:pt x="361" y="0"/>
                  </a:cubicBezTo>
                  <a:lnTo>
                    <a:pt x="313" y="0"/>
                  </a:lnTo>
                  <a:cubicBezTo>
                    <a:pt x="303" y="0"/>
                    <a:pt x="303" y="0"/>
                    <a:pt x="298" y="7"/>
                  </a:cubicBezTo>
                  <a:lnTo>
                    <a:pt x="164" y="206"/>
                  </a:lnTo>
                  <a:lnTo>
                    <a:pt x="129" y="9"/>
                  </a:lnTo>
                  <a:cubicBezTo>
                    <a:pt x="128" y="0"/>
                    <a:pt x="128" y="0"/>
                    <a:pt x="117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3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7" y="26"/>
                  </a:cubicBezTo>
                  <a:lnTo>
                    <a:pt x="43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4" y="226"/>
                    <a:pt x="0" y="226"/>
                    <a:pt x="0" y="233"/>
                  </a:cubicBezTo>
                  <a:cubicBezTo>
                    <a:pt x="0" y="234"/>
                    <a:pt x="0" y="238"/>
                    <a:pt x="5" y="238"/>
                  </a:cubicBezTo>
                  <a:cubicBezTo>
                    <a:pt x="15" y="238"/>
                    <a:pt x="30" y="237"/>
                    <a:pt x="41" y="237"/>
                  </a:cubicBezTo>
                  <a:cubicBezTo>
                    <a:pt x="50" y="237"/>
                    <a:pt x="70" y="238"/>
                    <a:pt x="78" y="238"/>
                  </a:cubicBezTo>
                  <a:cubicBezTo>
                    <a:pt x="80" y="238"/>
                    <a:pt x="85" y="238"/>
                    <a:pt x="85" y="231"/>
                  </a:cubicBezTo>
                  <a:cubicBezTo>
                    <a:pt x="85" y="226"/>
                    <a:pt x="81" y="226"/>
                    <a:pt x="77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2"/>
                  </a:cubicBezTo>
                  <a:lnTo>
                    <a:pt x="103" y="17"/>
                  </a:lnTo>
                  <a:lnTo>
                    <a:pt x="103" y="17"/>
                  </a:lnTo>
                  <a:lnTo>
                    <a:pt x="141" y="229"/>
                  </a:lnTo>
                  <a:cubicBezTo>
                    <a:pt x="142" y="235"/>
                    <a:pt x="142" y="238"/>
                    <a:pt x="148" y="238"/>
                  </a:cubicBezTo>
                  <a:cubicBezTo>
                    <a:pt x="152" y="238"/>
                    <a:pt x="155" y="234"/>
                    <a:pt x="158" y="231"/>
                  </a:cubicBezTo>
                  <a:lnTo>
                    <a:pt x="304" y="13"/>
                  </a:lnTo>
                  <a:lnTo>
                    <a:pt x="304" y="14"/>
                  </a:lnTo>
                  <a:lnTo>
                    <a:pt x="255" y="211"/>
                  </a:lnTo>
                  <a:cubicBezTo>
                    <a:pt x="252" y="223"/>
                    <a:pt x="252" y="226"/>
                    <a:pt x="225" y="226"/>
                  </a:cubicBezTo>
                  <a:cubicBezTo>
                    <a:pt x="218" y="226"/>
                    <a:pt x="214" y="226"/>
                    <a:pt x="214" y="233"/>
                  </a:cubicBezTo>
                  <a:cubicBezTo>
                    <a:pt x="214" y="234"/>
                    <a:pt x="214" y="238"/>
                    <a:pt x="220" y="238"/>
                  </a:cubicBezTo>
                  <a:cubicBezTo>
                    <a:pt x="226" y="238"/>
                    <a:pt x="234" y="237"/>
                    <a:pt x="241" y="237"/>
                  </a:cubicBezTo>
                  <a:cubicBezTo>
                    <a:pt x="248" y="237"/>
                    <a:pt x="256" y="237"/>
                    <a:pt x="263" y="237"/>
                  </a:cubicBezTo>
                  <a:cubicBezTo>
                    <a:pt x="273" y="237"/>
                    <a:pt x="298" y="238"/>
                    <a:pt x="308" y="238"/>
                  </a:cubicBezTo>
                  <a:cubicBezTo>
                    <a:pt x="310" y="238"/>
                    <a:pt x="315" y="238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3" y="226"/>
                    <a:pt x="297" y="226"/>
                    <a:pt x="290" y="225"/>
                  </a:cubicBezTo>
                  <a:cubicBezTo>
                    <a:pt x="282" y="224"/>
                    <a:pt x="282" y="223"/>
                    <a:pt x="282" y="220"/>
                  </a:cubicBezTo>
                  <a:cubicBezTo>
                    <a:pt x="282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FEFB4668-9A78-4377-9B38-DEE7DB61AAED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3057525" y="2601913"/>
              <a:ext cx="85725" cy="63500"/>
            </a:xfrm>
            <a:custGeom>
              <a:avLst/>
              <a:gdLst>
                <a:gd name="T0" fmla="*/ 332 w 332"/>
                <a:gd name="T1" fmla="*/ 15 h 212"/>
                <a:gd name="T2" fmla="*/ 325 w 332"/>
                <a:gd name="T3" fmla="*/ 0 h 212"/>
                <a:gd name="T4" fmla="*/ 318 w 332"/>
                <a:gd name="T5" fmla="*/ 14 h 212"/>
                <a:gd name="T6" fmla="*/ 249 w 332"/>
                <a:gd name="T7" fmla="*/ 68 h 212"/>
                <a:gd name="T8" fmla="*/ 169 w 332"/>
                <a:gd name="T9" fmla="*/ 35 h 212"/>
                <a:gd name="T10" fmla="*/ 83 w 332"/>
                <a:gd name="T11" fmla="*/ 0 h 212"/>
                <a:gd name="T12" fmla="*/ 0 w 332"/>
                <a:gd name="T13" fmla="*/ 81 h 212"/>
                <a:gd name="T14" fmla="*/ 7 w 332"/>
                <a:gd name="T15" fmla="*/ 96 h 212"/>
                <a:gd name="T16" fmla="*/ 14 w 332"/>
                <a:gd name="T17" fmla="*/ 84 h 212"/>
                <a:gd name="T18" fmla="*/ 83 w 332"/>
                <a:gd name="T19" fmla="*/ 28 h 212"/>
                <a:gd name="T20" fmla="*/ 163 w 332"/>
                <a:gd name="T21" fmla="*/ 60 h 212"/>
                <a:gd name="T22" fmla="*/ 249 w 332"/>
                <a:gd name="T23" fmla="*/ 96 h 212"/>
                <a:gd name="T24" fmla="*/ 332 w 332"/>
                <a:gd name="T25" fmla="*/ 15 h 212"/>
                <a:gd name="T26" fmla="*/ 332 w 332"/>
                <a:gd name="T27" fmla="*/ 132 h 212"/>
                <a:gd name="T28" fmla="*/ 325 w 332"/>
                <a:gd name="T29" fmla="*/ 116 h 212"/>
                <a:gd name="T30" fmla="*/ 318 w 332"/>
                <a:gd name="T31" fmla="*/ 130 h 212"/>
                <a:gd name="T32" fmla="*/ 249 w 332"/>
                <a:gd name="T33" fmla="*/ 185 h 212"/>
                <a:gd name="T34" fmla="*/ 169 w 332"/>
                <a:gd name="T35" fmla="*/ 152 h 212"/>
                <a:gd name="T36" fmla="*/ 83 w 332"/>
                <a:gd name="T37" fmla="*/ 116 h 212"/>
                <a:gd name="T38" fmla="*/ 0 w 332"/>
                <a:gd name="T39" fmla="*/ 197 h 212"/>
                <a:gd name="T40" fmla="*/ 7 w 332"/>
                <a:gd name="T41" fmla="*/ 212 h 212"/>
                <a:gd name="T42" fmla="*/ 14 w 332"/>
                <a:gd name="T43" fmla="*/ 201 h 212"/>
                <a:gd name="T44" fmla="*/ 83 w 332"/>
                <a:gd name="T45" fmla="*/ 144 h 212"/>
                <a:gd name="T46" fmla="*/ 163 w 332"/>
                <a:gd name="T47" fmla="*/ 177 h 212"/>
                <a:gd name="T48" fmla="*/ 249 w 332"/>
                <a:gd name="T49" fmla="*/ 212 h 212"/>
                <a:gd name="T50" fmla="*/ 332 w 332"/>
                <a:gd name="T51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2" h="212">
                  <a:moveTo>
                    <a:pt x="332" y="15"/>
                  </a:moveTo>
                  <a:cubicBezTo>
                    <a:pt x="332" y="5"/>
                    <a:pt x="329" y="0"/>
                    <a:pt x="325" y="0"/>
                  </a:cubicBezTo>
                  <a:cubicBezTo>
                    <a:pt x="323" y="0"/>
                    <a:pt x="319" y="2"/>
                    <a:pt x="318" y="14"/>
                  </a:cubicBezTo>
                  <a:cubicBezTo>
                    <a:pt x="316" y="48"/>
                    <a:pt x="281" y="68"/>
                    <a:pt x="249" y="68"/>
                  </a:cubicBezTo>
                  <a:cubicBezTo>
                    <a:pt x="220" y="68"/>
                    <a:pt x="195" y="53"/>
                    <a:pt x="169" y="35"/>
                  </a:cubicBezTo>
                  <a:cubicBezTo>
                    <a:pt x="142" y="18"/>
                    <a:pt x="115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2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5" y="96"/>
                    <a:pt x="332" y="61"/>
                    <a:pt x="332" y="15"/>
                  </a:cubicBezTo>
                  <a:close/>
                  <a:moveTo>
                    <a:pt x="332" y="132"/>
                  </a:moveTo>
                  <a:cubicBezTo>
                    <a:pt x="332" y="117"/>
                    <a:pt x="326" y="116"/>
                    <a:pt x="325" y="116"/>
                  </a:cubicBezTo>
                  <a:cubicBezTo>
                    <a:pt x="323" y="116"/>
                    <a:pt x="319" y="119"/>
                    <a:pt x="318" y="130"/>
                  </a:cubicBezTo>
                  <a:cubicBezTo>
                    <a:pt x="316" y="164"/>
                    <a:pt x="281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2" y="134"/>
                    <a:pt x="115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2"/>
                    <a:pt x="249" y="212"/>
                  </a:cubicBezTo>
                  <a:cubicBezTo>
                    <a:pt x="296" y="212"/>
                    <a:pt x="332" y="176"/>
                    <a:pt x="332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B922592-4FF7-413D-B86C-9605F6369154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190875" y="2571750"/>
              <a:ext cx="57150" cy="103188"/>
            </a:xfrm>
            <a:custGeom>
              <a:avLst/>
              <a:gdLst>
                <a:gd name="T0" fmla="*/ 133 w 221"/>
                <a:gd name="T1" fmla="*/ 255 h 337"/>
                <a:gd name="T2" fmla="*/ 133 w 221"/>
                <a:gd name="T3" fmla="*/ 299 h 337"/>
                <a:gd name="T4" fmla="*/ 95 w 221"/>
                <a:gd name="T5" fmla="*/ 322 h 337"/>
                <a:gd name="T6" fmla="*/ 84 w 221"/>
                <a:gd name="T7" fmla="*/ 322 h 337"/>
                <a:gd name="T8" fmla="*/ 84 w 221"/>
                <a:gd name="T9" fmla="*/ 337 h 337"/>
                <a:gd name="T10" fmla="*/ 152 w 221"/>
                <a:gd name="T11" fmla="*/ 336 h 337"/>
                <a:gd name="T12" fmla="*/ 219 w 221"/>
                <a:gd name="T13" fmla="*/ 337 h 337"/>
                <a:gd name="T14" fmla="*/ 219 w 221"/>
                <a:gd name="T15" fmla="*/ 322 h 337"/>
                <a:gd name="T16" fmla="*/ 209 w 221"/>
                <a:gd name="T17" fmla="*/ 322 h 337"/>
                <a:gd name="T18" fmla="*/ 171 w 221"/>
                <a:gd name="T19" fmla="*/ 299 h 337"/>
                <a:gd name="T20" fmla="*/ 171 w 221"/>
                <a:gd name="T21" fmla="*/ 255 h 337"/>
                <a:gd name="T22" fmla="*/ 221 w 221"/>
                <a:gd name="T23" fmla="*/ 255 h 337"/>
                <a:gd name="T24" fmla="*/ 221 w 221"/>
                <a:gd name="T25" fmla="*/ 240 h 337"/>
                <a:gd name="T26" fmla="*/ 171 w 221"/>
                <a:gd name="T27" fmla="*/ 240 h 337"/>
                <a:gd name="T28" fmla="*/ 171 w 221"/>
                <a:gd name="T29" fmla="*/ 13 h 337"/>
                <a:gd name="T30" fmla="*/ 163 w 221"/>
                <a:gd name="T31" fmla="*/ 0 h 337"/>
                <a:gd name="T32" fmla="*/ 153 w 221"/>
                <a:gd name="T33" fmla="*/ 6 h 337"/>
                <a:gd name="T34" fmla="*/ 0 w 221"/>
                <a:gd name="T35" fmla="*/ 240 h 337"/>
                <a:gd name="T36" fmla="*/ 0 w 221"/>
                <a:gd name="T37" fmla="*/ 255 h 337"/>
                <a:gd name="T38" fmla="*/ 133 w 221"/>
                <a:gd name="T39" fmla="*/ 255 h 337"/>
                <a:gd name="T40" fmla="*/ 136 w 221"/>
                <a:gd name="T41" fmla="*/ 240 h 337"/>
                <a:gd name="T42" fmla="*/ 14 w 221"/>
                <a:gd name="T43" fmla="*/ 240 h 337"/>
                <a:gd name="T44" fmla="*/ 136 w 221"/>
                <a:gd name="T45" fmla="*/ 54 h 337"/>
                <a:gd name="T46" fmla="*/ 136 w 221"/>
                <a:gd name="T47" fmla="*/ 24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7">
                  <a:moveTo>
                    <a:pt x="133" y="255"/>
                  </a:moveTo>
                  <a:lnTo>
                    <a:pt x="133" y="299"/>
                  </a:lnTo>
                  <a:cubicBezTo>
                    <a:pt x="133" y="316"/>
                    <a:pt x="132" y="322"/>
                    <a:pt x="95" y="322"/>
                  </a:cubicBezTo>
                  <a:lnTo>
                    <a:pt x="84" y="322"/>
                  </a:lnTo>
                  <a:lnTo>
                    <a:pt x="84" y="337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19" y="337"/>
                  </a:cubicBezTo>
                  <a:lnTo>
                    <a:pt x="219" y="322"/>
                  </a:lnTo>
                  <a:lnTo>
                    <a:pt x="209" y="322"/>
                  </a:lnTo>
                  <a:cubicBezTo>
                    <a:pt x="172" y="322"/>
                    <a:pt x="171" y="316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4"/>
                  </a:lnTo>
                  <a:lnTo>
                    <a:pt x="136" y="2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E5547916-8A8D-4145-BBBF-776A3D182B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57550" y="260985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6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4 h 220"/>
                <a:gd name="T24" fmla="*/ 150 w 164"/>
                <a:gd name="T25" fmla="*/ 187 h 220"/>
                <a:gd name="T26" fmla="*/ 143 w 164"/>
                <a:gd name="T27" fmla="*/ 190 h 220"/>
                <a:gd name="T28" fmla="*/ 91 w 164"/>
                <a:gd name="T29" fmla="*/ 209 h 220"/>
                <a:gd name="T30" fmla="*/ 37 w 164"/>
                <a:gd name="T31" fmla="*/ 144 h 220"/>
                <a:gd name="T32" fmla="*/ 42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6" y="86"/>
                  </a:lnTo>
                  <a:cubicBezTo>
                    <a:pt x="58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6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4"/>
                  </a:cubicBezTo>
                  <a:cubicBezTo>
                    <a:pt x="155" y="193"/>
                    <a:pt x="154" y="187"/>
                    <a:pt x="150" y="187"/>
                  </a:cubicBezTo>
                  <a:cubicBezTo>
                    <a:pt x="149" y="187"/>
                    <a:pt x="148" y="187"/>
                    <a:pt x="143" y="190"/>
                  </a:cubicBezTo>
                  <a:cubicBezTo>
                    <a:pt x="128" y="200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2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B2D3E5-D18A-4A48-9985-09473C4B1097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8350" y="2547938"/>
              <a:ext cx="42863" cy="73025"/>
            </a:xfrm>
            <a:custGeom>
              <a:avLst/>
              <a:gdLst>
                <a:gd name="T0" fmla="*/ 77 w 161"/>
                <a:gd name="T1" fmla="*/ 115 h 238"/>
                <a:gd name="T2" fmla="*/ 123 w 161"/>
                <a:gd name="T3" fmla="*/ 171 h 238"/>
                <a:gd name="T4" fmla="*/ 78 w 161"/>
                <a:gd name="T5" fmla="*/ 227 h 238"/>
                <a:gd name="T6" fmla="*/ 19 w 161"/>
                <a:gd name="T7" fmla="*/ 203 h 238"/>
                <a:gd name="T8" fmla="*/ 39 w 161"/>
                <a:gd name="T9" fmla="*/ 183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8 h 238"/>
                <a:gd name="T16" fmla="*/ 161 w 161"/>
                <a:gd name="T17" fmla="*/ 171 h 238"/>
                <a:gd name="T18" fmla="*/ 100 w 161"/>
                <a:gd name="T19" fmla="*/ 109 h 238"/>
                <a:gd name="T20" fmla="*/ 150 w 161"/>
                <a:gd name="T21" fmla="*/ 48 h 238"/>
                <a:gd name="T22" fmla="*/ 79 w 161"/>
                <a:gd name="T23" fmla="*/ 0 h 238"/>
                <a:gd name="T24" fmla="*/ 11 w 161"/>
                <a:gd name="T25" fmla="*/ 47 h 238"/>
                <a:gd name="T26" fmla="*/ 29 w 161"/>
                <a:gd name="T27" fmla="*/ 65 h 238"/>
                <a:gd name="T28" fmla="*/ 47 w 161"/>
                <a:gd name="T29" fmla="*/ 47 h 238"/>
                <a:gd name="T30" fmla="*/ 29 w 161"/>
                <a:gd name="T31" fmla="*/ 29 h 238"/>
                <a:gd name="T32" fmla="*/ 78 w 161"/>
                <a:gd name="T33" fmla="*/ 10 h 238"/>
                <a:gd name="T34" fmla="*/ 116 w 161"/>
                <a:gd name="T35" fmla="*/ 48 h 238"/>
                <a:gd name="T36" fmla="*/ 102 w 161"/>
                <a:gd name="T37" fmla="*/ 90 h 238"/>
                <a:gd name="T38" fmla="*/ 63 w 161"/>
                <a:gd name="T39" fmla="*/ 105 h 238"/>
                <a:gd name="T40" fmla="*/ 52 w 161"/>
                <a:gd name="T41" fmla="*/ 106 h 238"/>
                <a:gd name="T42" fmla="*/ 49 w 161"/>
                <a:gd name="T43" fmla="*/ 110 h 238"/>
                <a:gd name="T44" fmla="*/ 58 w 161"/>
                <a:gd name="T45" fmla="*/ 115 h 238"/>
                <a:gd name="T46" fmla="*/ 77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7" y="238"/>
                    <a:pt x="79" y="238"/>
                  </a:cubicBezTo>
                  <a:cubicBezTo>
                    <a:pt x="127" y="238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942E68D-6F80-46EE-8053-77E16355E44B}"/>
                </a:ext>
              </a:extLst>
            </p:cNvPr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3368675" y="2606675"/>
              <a:ext cx="49213" cy="69850"/>
            </a:xfrm>
            <a:custGeom>
              <a:avLst/>
              <a:gdLst>
                <a:gd name="T0" fmla="*/ 70 w 191"/>
                <a:gd name="T1" fmla="*/ 105 h 226"/>
                <a:gd name="T2" fmla="*/ 146 w 191"/>
                <a:gd name="T3" fmla="*/ 94 h 226"/>
                <a:gd name="T4" fmla="*/ 184 w 191"/>
                <a:gd name="T5" fmla="*/ 42 h 226"/>
                <a:gd name="T6" fmla="*/ 130 w 191"/>
                <a:gd name="T7" fmla="*/ 0 h 226"/>
                <a:gd name="T8" fmla="*/ 0 w 191"/>
                <a:gd name="T9" fmla="*/ 136 h 226"/>
                <a:gd name="T10" fmla="*/ 78 w 191"/>
                <a:gd name="T11" fmla="*/ 226 h 226"/>
                <a:gd name="T12" fmla="*/ 191 w 191"/>
                <a:gd name="T13" fmla="*/ 167 h 226"/>
                <a:gd name="T14" fmla="*/ 185 w 191"/>
                <a:gd name="T15" fmla="*/ 161 h 226"/>
                <a:gd name="T16" fmla="*/ 179 w 191"/>
                <a:gd name="T17" fmla="*/ 166 h 226"/>
                <a:gd name="T18" fmla="*/ 79 w 191"/>
                <a:gd name="T19" fmla="*/ 215 h 226"/>
                <a:gd name="T20" fmla="*/ 36 w 191"/>
                <a:gd name="T21" fmla="*/ 157 h 226"/>
                <a:gd name="T22" fmla="*/ 44 w 191"/>
                <a:gd name="T23" fmla="*/ 105 h 226"/>
                <a:gd name="T24" fmla="*/ 70 w 191"/>
                <a:gd name="T25" fmla="*/ 105 h 226"/>
                <a:gd name="T26" fmla="*/ 47 w 191"/>
                <a:gd name="T27" fmla="*/ 94 h 226"/>
                <a:gd name="T28" fmla="*/ 130 w 191"/>
                <a:gd name="T29" fmla="*/ 11 h 226"/>
                <a:gd name="T30" fmla="*/ 167 w 191"/>
                <a:gd name="T31" fmla="*/ 42 h 226"/>
                <a:gd name="T32" fmla="*/ 67 w 191"/>
                <a:gd name="T33" fmla="*/ 94 h 226"/>
                <a:gd name="T34" fmla="*/ 47 w 191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6">
                  <a:moveTo>
                    <a:pt x="70" y="105"/>
                  </a:moveTo>
                  <a:cubicBezTo>
                    <a:pt x="85" y="105"/>
                    <a:pt x="121" y="104"/>
                    <a:pt x="146" y="94"/>
                  </a:cubicBezTo>
                  <a:cubicBezTo>
                    <a:pt x="181" y="79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6"/>
                  </a:cubicBezTo>
                  <a:cubicBezTo>
                    <a:pt x="0" y="187"/>
                    <a:pt x="29" y="226"/>
                    <a:pt x="78" y="226"/>
                  </a:cubicBezTo>
                  <a:cubicBezTo>
                    <a:pt x="149" y="226"/>
                    <a:pt x="191" y="173"/>
                    <a:pt x="191" y="167"/>
                  </a:cubicBezTo>
                  <a:cubicBezTo>
                    <a:pt x="191" y="164"/>
                    <a:pt x="188" y="161"/>
                    <a:pt x="185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39" y="215"/>
                    <a:pt x="85" y="215"/>
                    <a:pt x="79" y="215"/>
                  </a:cubicBezTo>
                  <a:cubicBezTo>
                    <a:pt x="40" y="215"/>
                    <a:pt x="36" y="173"/>
                    <a:pt x="36" y="157"/>
                  </a:cubicBezTo>
                  <a:cubicBezTo>
                    <a:pt x="36" y="151"/>
                    <a:pt x="36" y="136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1"/>
                    <a:pt x="130" y="11"/>
                  </a:cubicBezTo>
                  <a:cubicBezTo>
                    <a:pt x="154" y="11"/>
                    <a:pt x="167" y="25"/>
                    <a:pt x="167" y="42"/>
                  </a:cubicBezTo>
                  <a:cubicBezTo>
                    <a:pt x="167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FDBA821A-DD10-4161-AAA8-BB36DE5B1058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32175" y="2590800"/>
              <a:ext cx="61913" cy="476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8 h 17"/>
                <a:gd name="T4" fmla="*/ 221 w 235"/>
                <a:gd name="T5" fmla="*/ 0 h 17"/>
                <a:gd name="T6" fmla="*/ 13 w 235"/>
                <a:gd name="T7" fmla="*/ 0 h 17"/>
                <a:gd name="T8" fmla="*/ 0 w 235"/>
                <a:gd name="T9" fmla="*/ 8 h 17"/>
                <a:gd name="T10" fmla="*/ 13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8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074672E7-D36A-4471-BF4A-9F01E28538D3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509962" y="2547938"/>
              <a:ext cx="39688" cy="7143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3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7CAFE30B-A591-4EF0-9B6D-45EBE51EC874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560762" y="2571750"/>
              <a:ext cx="47625" cy="49213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3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6 w 178"/>
                <a:gd name="T13" fmla="*/ 138 h 157"/>
                <a:gd name="T14" fmla="*/ 178 w 178"/>
                <a:gd name="T15" fmla="*/ 104 h 157"/>
                <a:gd name="T16" fmla="*/ 172 w 178"/>
                <a:gd name="T17" fmla="*/ 99 h 157"/>
                <a:gd name="T18" fmla="*/ 165 w 178"/>
                <a:gd name="T19" fmla="*/ 110 h 157"/>
                <a:gd name="T20" fmla="*/ 139 w 178"/>
                <a:gd name="T21" fmla="*/ 147 h 157"/>
                <a:gd name="T22" fmla="*/ 128 w 178"/>
                <a:gd name="T23" fmla="*/ 130 h 157"/>
                <a:gd name="T24" fmla="*/ 133 w 178"/>
                <a:gd name="T25" fmla="*/ 103 h 157"/>
                <a:gd name="T26" fmla="*/ 141 w 178"/>
                <a:gd name="T27" fmla="*/ 71 h 157"/>
                <a:gd name="T28" fmla="*/ 148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4 w 178"/>
                <a:gd name="T37" fmla="*/ 110 h 157"/>
                <a:gd name="T38" fmla="*/ 86 w 178"/>
                <a:gd name="T39" fmla="*/ 133 h 157"/>
                <a:gd name="T40" fmla="*/ 54 w 178"/>
                <a:gd name="T41" fmla="*/ 147 h 157"/>
                <a:gd name="T42" fmla="*/ 28 w 178"/>
                <a:gd name="T43" fmla="*/ 113 h 157"/>
                <a:gd name="T44" fmla="*/ 46 w 178"/>
                <a:gd name="T45" fmla="*/ 43 h 157"/>
                <a:gd name="T46" fmla="*/ 90 w 178"/>
                <a:gd name="T47" fmla="*/ 9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3"/>
                    <a:pt x="129" y="157"/>
                    <a:pt x="138" y="157"/>
                  </a:cubicBezTo>
                  <a:cubicBezTo>
                    <a:pt x="151" y="157"/>
                    <a:pt x="159" y="149"/>
                    <a:pt x="166" y="138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0"/>
                    <a:pt x="165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8" y="140"/>
                    <a:pt x="128" y="130"/>
                  </a:cubicBezTo>
                  <a:cubicBezTo>
                    <a:pt x="128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1" y="71"/>
                  </a:cubicBezTo>
                  <a:lnTo>
                    <a:pt x="148" y="45"/>
                  </a:lnTo>
                  <a:cubicBezTo>
                    <a:pt x="150" y="36"/>
                    <a:pt x="154" y="19"/>
                    <a:pt x="154" y="18"/>
                  </a:cubicBezTo>
                  <a:cubicBezTo>
                    <a:pt x="154" y="10"/>
                    <a:pt x="148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4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3" y="136"/>
                    <a:pt x="69" y="147"/>
                    <a:pt x="54" y="147"/>
                  </a:cubicBezTo>
                  <a:cubicBezTo>
                    <a:pt x="41" y="147"/>
                    <a:pt x="28" y="138"/>
                    <a:pt x="28" y="113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9"/>
                    <a:pt x="90" y="9"/>
                  </a:cubicBezTo>
                  <a:cubicBezTo>
                    <a:pt x="114" y="9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1110C096-A806-4B2E-ABA6-56D8DE5B8FD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617912" y="2573338"/>
              <a:ext cx="33338" cy="47625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6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3 w 125"/>
                <a:gd name="T31" fmla="*/ 144 h 154"/>
                <a:gd name="T32" fmla="*/ 30 w 125"/>
                <a:gd name="T33" fmla="*/ 97 h 154"/>
                <a:gd name="T34" fmla="*/ 33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4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7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9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6"/>
                    <a:pt x="32" y="154"/>
                    <a:pt x="72" y="154"/>
                  </a:cubicBezTo>
                  <a:cubicBezTo>
                    <a:pt x="82" y="154"/>
                    <a:pt x="97" y="152"/>
                    <a:pt x="116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7" y="128"/>
                    <a:pt x="116" y="128"/>
                    <a:pt x="114" y="130"/>
                  </a:cubicBezTo>
                  <a:cubicBezTo>
                    <a:pt x="102" y="138"/>
                    <a:pt x="87" y="144"/>
                    <a:pt x="73" y="144"/>
                  </a:cubicBezTo>
                  <a:cubicBezTo>
                    <a:pt x="59" y="144"/>
                    <a:pt x="30" y="137"/>
                    <a:pt x="30" y="97"/>
                  </a:cubicBezTo>
                  <a:cubicBezTo>
                    <a:pt x="30" y="93"/>
                    <a:pt x="30" y="86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0650989-F980-42D7-8C70-23463367B413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698875" y="2560638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19 w 68"/>
                <a:gd name="T5" fmla="*/ 479 h 499"/>
                <a:gd name="T6" fmla="*/ 19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19" y="479"/>
                  </a:lnTo>
                  <a:lnTo>
                    <a:pt x="19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3F9124C-98DE-4C55-8538-4EDB4E23A4A8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724275" y="2606675"/>
              <a:ext cx="49213" cy="698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89C9EB33-A718-4CE4-AD0F-53DCCDB7F862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81425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88081C81-1963-4F80-A6E7-F21645A9FDF4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6512" y="2606675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405B2BB-14AB-4E72-BFF2-63D6DB75404C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27475" y="2560638"/>
              <a:ext cx="30163" cy="1524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8" y="326"/>
                    <a:pt x="28" y="250"/>
                  </a:cubicBezTo>
                  <a:cubicBezTo>
                    <a:pt x="28" y="163"/>
                    <a:pt x="47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8364980-2292-46AA-93C4-A56A6E2F74BD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971925" y="2566988"/>
              <a:ext cx="52388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59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5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2 w 206"/>
                <a:gd name="T23" fmla="*/ 186 h 357"/>
                <a:gd name="T24" fmla="*/ 117 w 206"/>
                <a:gd name="T25" fmla="*/ 288 h 357"/>
                <a:gd name="T26" fmla="*/ 59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2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6" y="0"/>
                    <a:pt x="0" y="141"/>
                    <a:pt x="0" y="255"/>
                  </a:cubicBezTo>
                  <a:cubicBezTo>
                    <a:pt x="0" y="302"/>
                    <a:pt x="14" y="357"/>
                    <a:pt x="59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4" y="39"/>
                    <a:pt x="123" y="11"/>
                    <a:pt x="145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2" y="186"/>
                  </a:moveTo>
                  <a:cubicBezTo>
                    <a:pt x="147" y="209"/>
                    <a:pt x="136" y="252"/>
                    <a:pt x="117" y="288"/>
                  </a:cubicBezTo>
                  <a:cubicBezTo>
                    <a:pt x="100" y="321"/>
                    <a:pt x="81" y="346"/>
                    <a:pt x="59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2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9F10C67C-DAE5-47B0-9475-F8FB465DF42C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0370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7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C1B76F50-EBB7-4A92-9CFD-2CAD21C681AA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116387" y="2586038"/>
              <a:ext cx="87313" cy="101600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E960565-E081-441C-9EF2-5D8C38CDAFCD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243387" y="2606675"/>
              <a:ext cx="50800" cy="6985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8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089FE15F-DF34-46C4-932C-C8B1A17C0ADB}"/>
                </a:ext>
              </a:extLst>
            </p:cNvPr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4300537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B070D8F4-CA12-4C8E-80D5-EE5AC1AFA34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367212" y="2606675"/>
              <a:ext cx="41275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2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79" y="10"/>
                  </a:cubicBezTo>
                  <a:cubicBezTo>
                    <a:pt x="134" y="10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ED5B7A8-8BED-4E74-88DD-C43E48501179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448175" y="2560638"/>
              <a:ext cx="30163" cy="1524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E3F458E2-5D05-4F1B-AF05-E98269E7518D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92625" y="2573338"/>
              <a:ext cx="50800" cy="101600"/>
            </a:xfrm>
            <a:custGeom>
              <a:avLst/>
              <a:gdLst>
                <a:gd name="T0" fmla="*/ 38 w 198"/>
                <a:gd name="T1" fmla="*/ 294 h 332"/>
                <a:gd name="T2" fmla="*/ 91 w 198"/>
                <a:gd name="T3" fmla="*/ 243 h 332"/>
                <a:gd name="T4" fmla="*/ 198 w 198"/>
                <a:gd name="T5" fmla="*/ 97 h 332"/>
                <a:gd name="T6" fmla="*/ 93 w 198"/>
                <a:gd name="T7" fmla="*/ 0 h 332"/>
                <a:gd name="T8" fmla="*/ 0 w 198"/>
                <a:gd name="T9" fmla="*/ 91 h 332"/>
                <a:gd name="T10" fmla="*/ 26 w 198"/>
                <a:gd name="T11" fmla="*/ 119 h 332"/>
                <a:gd name="T12" fmla="*/ 52 w 198"/>
                <a:gd name="T13" fmla="*/ 92 h 332"/>
                <a:gd name="T14" fmla="*/ 25 w 198"/>
                <a:gd name="T15" fmla="*/ 66 h 332"/>
                <a:gd name="T16" fmla="*/ 19 w 198"/>
                <a:gd name="T17" fmla="*/ 67 h 332"/>
                <a:gd name="T18" fmla="*/ 86 w 198"/>
                <a:gd name="T19" fmla="*/ 16 h 332"/>
                <a:gd name="T20" fmla="*/ 153 w 198"/>
                <a:gd name="T21" fmla="*/ 97 h 332"/>
                <a:gd name="T22" fmla="*/ 101 w 198"/>
                <a:gd name="T23" fmla="*/ 207 h 332"/>
                <a:gd name="T24" fmla="*/ 5 w 198"/>
                <a:gd name="T25" fmla="*/ 314 h 332"/>
                <a:gd name="T26" fmla="*/ 0 w 198"/>
                <a:gd name="T27" fmla="*/ 332 h 332"/>
                <a:gd name="T28" fmla="*/ 185 w 198"/>
                <a:gd name="T29" fmla="*/ 332 h 332"/>
                <a:gd name="T30" fmla="*/ 198 w 198"/>
                <a:gd name="T31" fmla="*/ 246 h 332"/>
                <a:gd name="T32" fmla="*/ 186 w 198"/>
                <a:gd name="T33" fmla="*/ 246 h 332"/>
                <a:gd name="T34" fmla="*/ 175 w 198"/>
                <a:gd name="T35" fmla="*/ 290 h 332"/>
                <a:gd name="T36" fmla="*/ 128 w 198"/>
                <a:gd name="T37" fmla="*/ 294 h 332"/>
                <a:gd name="T38" fmla="*/ 38 w 198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8" y="147"/>
                    <a:pt x="198" y="97"/>
                  </a:cubicBezTo>
                  <a:cubicBezTo>
                    <a:pt x="198" y="40"/>
                    <a:pt x="154" y="0"/>
                    <a:pt x="93" y="0"/>
                  </a:cubicBezTo>
                  <a:cubicBezTo>
                    <a:pt x="36" y="0"/>
                    <a:pt x="0" y="46"/>
                    <a:pt x="0" y="91"/>
                  </a:cubicBezTo>
                  <a:cubicBezTo>
                    <a:pt x="0" y="119"/>
                    <a:pt x="24" y="119"/>
                    <a:pt x="26" y="119"/>
                  </a:cubicBezTo>
                  <a:cubicBezTo>
                    <a:pt x="34" y="119"/>
                    <a:pt x="52" y="113"/>
                    <a:pt x="52" y="92"/>
                  </a:cubicBezTo>
                  <a:cubicBezTo>
                    <a:pt x="52" y="79"/>
                    <a:pt x="43" y="66"/>
                    <a:pt x="25" y="66"/>
                  </a:cubicBezTo>
                  <a:cubicBezTo>
                    <a:pt x="21" y="66"/>
                    <a:pt x="20" y="66"/>
                    <a:pt x="19" y="67"/>
                  </a:cubicBezTo>
                  <a:cubicBezTo>
                    <a:pt x="30" y="34"/>
                    <a:pt x="57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6"/>
                    <a:pt x="101" y="207"/>
                  </a:cubicBezTo>
                  <a:lnTo>
                    <a:pt x="5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8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C9FB8EDE-71BE-46B0-A6F5-FA1870B36DB7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551362" y="2606675"/>
              <a:ext cx="77788" cy="6985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CF5A4DED-2288-4840-82E5-05C70785E4B0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638675" y="2579688"/>
              <a:ext cx="39688" cy="9683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0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D45F4840-AF9D-4125-BE33-C2DE72F3F9E5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719637" y="2586038"/>
              <a:ext cx="85725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13735EC7-7BC8-40AD-9AD4-50CFCA30832D}"/>
                </a:ext>
              </a:extLst>
            </p:cNvPr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846637" y="2566988"/>
              <a:ext cx="53975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1" y="321"/>
                    <a:pt x="82" y="346"/>
                    <a:pt x="60" y="346"/>
                  </a:cubicBezTo>
                  <a:cubicBezTo>
                    <a:pt x="44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4AB675FC-B97B-439E-AC5B-DB83C5BF4077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9133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4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2" y="33"/>
                    <a:pt x="9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AEAF7916-594C-4117-8E8D-048C646D5E64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959350" y="2560638"/>
              <a:ext cx="17463" cy="152400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9000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cap="none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=0.2,</m:t>
                      </m:r>
                      <m:r>
                        <a:rPr lang="en-US" sz="4000" i="1" cap="none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m:rPr>
                          <m:sty m:val="p"/>
                        </m:rPr>
                        <a:rPr lang="el-GR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581193" y="2666276"/>
            <a:ext cx="5212078" cy="293267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6398728" y="2666276"/>
            <a:ext cx="5212078" cy="2932677"/>
          </a:xfrm>
          <a:prstGeom prst="rect">
            <a:avLst/>
          </a:prstGeom>
        </p:spPr>
      </p:pic>
      <p:grpSp>
        <p:nvGrpSpPr>
          <p:cNvPr id="69" name="Group 68" descr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 title="IguanaTex Vector Display">
            <a:extLst>
              <a:ext uri="{FF2B5EF4-FFF2-40B4-BE49-F238E27FC236}">
                <a16:creationId xmlns:a16="http://schemas.microsoft.com/office/drawing/2014/main" id="{A9E8D5B3-D9D3-4654-B136-8CD60B55700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74543" y="2040386"/>
            <a:ext cx="8237799" cy="438331"/>
            <a:chOff x="2541587" y="2540000"/>
            <a:chExt cx="3759200" cy="200026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E22E921-D487-424C-9195-11C5A05A0116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7950"/>
            </a:xfrm>
            <a:custGeom>
              <a:avLst/>
              <a:gdLst>
                <a:gd name="T0" fmla="*/ 71 w 342"/>
                <a:gd name="T1" fmla="*/ 300 h 358"/>
                <a:gd name="T2" fmla="*/ 10 w 342"/>
                <a:gd name="T3" fmla="*/ 342 h 358"/>
                <a:gd name="T4" fmla="*/ 0 w 342"/>
                <a:gd name="T5" fmla="*/ 352 h 358"/>
                <a:gd name="T6" fmla="*/ 6 w 342"/>
                <a:gd name="T7" fmla="*/ 358 h 358"/>
                <a:gd name="T8" fmla="*/ 49 w 342"/>
                <a:gd name="T9" fmla="*/ 356 h 358"/>
                <a:gd name="T10" fmla="*/ 99 w 342"/>
                <a:gd name="T11" fmla="*/ 358 h 358"/>
                <a:gd name="T12" fmla="*/ 108 w 342"/>
                <a:gd name="T13" fmla="*/ 348 h 358"/>
                <a:gd name="T14" fmla="*/ 100 w 342"/>
                <a:gd name="T15" fmla="*/ 342 h 358"/>
                <a:gd name="T16" fmla="*/ 77 w 342"/>
                <a:gd name="T17" fmla="*/ 325 h 358"/>
                <a:gd name="T18" fmla="*/ 84 w 342"/>
                <a:gd name="T19" fmla="*/ 306 h 358"/>
                <a:gd name="T20" fmla="*/ 122 w 342"/>
                <a:gd name="T21" fmla="*/ 242 h 358"/>
                <a:gd name="T22" fmla="*/ 247 w 342"/>
                <a:gd name="T23" fmla="*/ 242 h 358"/>
                <a:gd name="T24" fmla="*/ 255 w 342"/>
                <a:gd name="T25" fmla="*/ 326 h 358"/>
                <a:gd name="T26" fmla="*/ 219 w 342"/>
                <a:gd name="T27" fmla="*/ 342 h 358"/>
                <a:gd name="T28" fmla="*/ 207 w 342"/>
                <a:gd name="T29" fmla="*/ 352 h 358"/>
                <a:gd name="T30" fmla="*/ 214 w 342"/>
                <a:gd name="T31" fmla="*/ 358 h 358"/>
                <a:gd name="T32" fmla="*/ 276 w 342"/>
                <a:gd name="T33" fmla="*/ 356 h 358"/>
                <a:gd name="T34" fmla="*/ 333 w 342"/>
                <a:gd name="T35" fmla="*/ 358 h 358"/>
                <a:gd name="T36" fmla="*/ 342 w 342"/>
                <a:gd name="T37" fmla="*/ 348 h 358"/>
                <a:gd name="T38" fmla="*/ 330 w 342"/>
                <a:gd name="T39" fmla="*/ 342 h 358"/>
                <a:gd name="T40" fmla="*/ 298 w 342"/>
                <a:gd name="T41" fmla="*/ 324 h 358"/>
                <a:gd name="T42" fmla="*/ 267 w 342"/>
                <a:gd name="T43" fmla="*/ 12 h 358"/>
                <a:gd name="T44" fmla="*/ 258 w 342"/>
                <a:gd name="T45" fmla="*/ 0 h 358"/>
                <a:gd name="T46" fmla="*/ 245 w 342"/>
                <a:gd name="T47" fmla="*/ 9 h 358"/>
                <a:gd name="T48" fmla="*/ 71 w 342"/>
                <a:gd name="T49" fmla="*/ 300 h 358"/>
                <a:gd name="T50" fmla="*/ 131 w 342"/>
                <a:gd name="T51" fmla="*/ 227 h 358"/>
                <a:gd name="T52" fmla="*/ 229 w 342"/>
                <a:gd name="T53" fmla="*/ 62 h 358"/>
                <a:gd name="T54" fmla="*/ 245 w 342"/>
                <a:gd name="T55" fmla="*/ 227 h 358"/>
                <a:gd name="T56" fmla="*/ 131 w 342"/>
                <a:gd name="T57" fmla="*/ 2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8">
                  <a:moveTo>
                    <a:pt x="71" y="300"/>
                  </a:moveTo>
                  <a:cubicBezTo>
                    <a:pt x="51" y="334"/>
                    <a:pt x="32" y="341"/>
                    <a:pt x="10" y="342"/>
                  </a:cubicBezTo>
                  <a:cubicBezTo>
                    <a:pt x="4" y="343"/>
                    <a:pt x="0" y="343"/>
                    <a:pt x="0" y="352"/>
                  </a:cubicBezTo>
                  <a:cubicBezTo>
                    <a:pt x="0" y="355"/>
                    <a:pt x="2" y="358"/>
                    <a:pt x="6" y="358"/>
                  </a:cubicBezTo>
                  <a:cubicBezTo>
                    <a:pt x="20" y="358"/>
                    <a:pt x="35" y="356"/>
                    <a:pt x="49" y="356"/>
                  </a:cubicBezTo>
                  <a:cubicBezTo>
                    <a:pt x="65" y="356"/>
                    <a:pt x="83" y="358"/>
                    <a:pt x="99" y="358"/>
                  </a:cubicBezTo>
                  <a:cubicBezTo>
                    <a:pt x="102" y="358"/>
                    <a:pt x="108" y="358"/>
                    <a:pt x="108" y="348"/>
                  </a:cubicBezTo>
                  <a:cubicBezTo>
                    <a:pt x="108" y="343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1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8"/>
                    <a:pt x="213" y="358"/>
                    <a:pt x="214" y="358"/>
                  </a:cubicBezTo>
                  <a:cubicBezTo>
                    <a:pt x="234" y="358"/>
                    <a:pt x="256" y="356"/>
                    <a:pt x="276" y="356"/>
                  </a:cubicBezTo>
                  <a:cubicBezTo>
                    <a:pt x="289" y="356"/>
                    <a:pt x="320" y="358"/>
                    <a:pt x="333" y="358"/>
                  </a:cubicBezTo>
                  <a:cubicBezTo>
                    <a:pt x="336" y="358"/>
                    <a:pt x="342" y="358"/>
                    <a:pt x="342" y="348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9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4AD0EE2-943A-4CFB-B406-CEE1376656F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3187" y="2625725"/>
              <a:ext cx="33338" cy="69850"/>
            </a:xfrm>
            <a:custGeom>
              <a:avLst/>
              <a:gdLst>
                <a:gd name="T0" fmla="*/ 78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3 h 231"/>
                <a:gd name="T28" fmla="*/ 78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10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B3C6440-973B-4F1E-8FC5-74723CB25296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7788"/>
              <a:ext cx="85725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1D6398A-021F-4ED9-BDFE-8D9055F05F76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01950" y="2540000"/>
              <a:ext cx="69850" cy="71438"/>
            </a:xfrm>
            <a:custGeom>
              <a:avLst/>
              <a:gdLst>
                <a:gd name="T0" fmla="*/ 95 w 264"/>
                <a:gd name="T1" fmla="*/ 125 h 237"/>
                <a:gd name="T2" fmla="*/ 132 w 264"/>
                <a:gd name="T3" fmla="*/ 125 h 237"/>
                <a:gd name="T4" fmla="*/ 163 w 264"/>
                <a:gd name="T5" fmla="*/ 141 h 237"/>
                <a:gd name="T6" fmla="*/ 161 w 264"/>
                <a:gd name="T7" fmla="*/ 156 h 237"/>
                <a:gd name="T8" fmla="*/ 160 w 264"/>
                <a:gd name="T9" fmla="*/ 161 h 237"/>
                <a:gd name="T10" fmla="*/ 166 w 264"/>
                <a:gd name="T11" fmla="*/ 166 h 237"/>
                <a:gd name="T12" fmla="*/ 172 w 264"/>
                <a:gd name="T13" fmla="*/ 158 h 237"/>
                <a:gd name="T14" fmla="*/ 191 w 264"/>
                <a:gd name="T15" fmla="*/ 84 h 237"/>
                <a:gd name="T16" fmla="*/ 193 w 264"/>
                <a:gd name="T17" fmla="*/ 77 h 237"/>
                <a:gd name="T18" fmla="*/ 187 w 264"/>
                <a:gd name="T19" fmla="*/ 72 h 237"/>
                <a:gd name="T20" fmla="*/ 180 w 264"/>
                <a:gd name="T21" fmla="*/ 80 h 237"/>
                <a:gd name="T22" fmla="*/ 133 w 264"/>
                <a:gd name="T23" fmla="*/ 112 h 237"/>
                <a:gd name="T24" fmla="*/ 98 w 264"/>
                <a:gd name="T25" fmla="*/ 112 h 237"/>
                <a:gd name="T26" fmla="*/ 120 w 264"/>
                <a:gd name="T27" fmla="*/ 25 h 237"/>
                <a:gd name="T28" fmla="*/ 138 w 264"/>
                <a:gd name="T29" fmla="*/ 13 h 237"/>
                <a:gd name="T30" fmla="*/ 191 w 264"/>
                <a:gd name="T31" fmla="*/ 13 h 237"/>
                <a:gd name="T32" fmla="*/ 246 w 264"/>
                <a:gd name="T33" fmla="*/ 53 h 237"/>
                <a:gd name="T34" fmla="*/ 245 w 264"/>
                <a:gd name="T35" fmla="*/ 75 h 237"/>
                <a:gd name="T36" fmla="*/ 251 w 264"/>
                <a:gd name="T37" fmla="*/ 81 h 237"/>
                <a:gd name="T38" fmla="*/ 257 w 264"/>
                <a:gd name="T39" fmla="*/ 72 h 237"/>
                <a:gd name="T40" fmla="*/ 263 w 264"/>
                <a:gd name="T41" fmla="*/ 11 h 237"/>
                <a:gd name="T42" fmla="*/ 253 w 264"/>
                <a:gd name="T43" fmla="*/ 0 h 237"/>
                <a:gd name="T44" fmla="*/ 67 w 264"/>
                <a:gd name="T45" fmla="*/ 0 h 237"/>
                <a:gd name="T46" fmla="*/ 56 w 264"/>
                <a:gd name="T47" fmla="*/ 8 h 237"/>
                <a:gd name="T48" fmla="*/ 67 w 264"/>
                <a:gd name="T49" fmla="*/ 13 h 237"/>
                <a:gd name="T50" fmla="*/ 80 w 264"/>
                <a:gd name="T51" fmla="*/ 14 h 237"/>
                <a:gd name="T52" fmla="*/ 88 w 264"/>
                <a:gd name="T53" fmla="*/ 19 h 237"/>
                <a:gd name="T54" fmla="*/ 87 w 264"/>
                <a:gd name="T55" fmla="*/ 26 h 237"/>
                <a:gd name="T56" fmla="*/ 41 w 264"/>
                <a:gd name="T57" fmla="*/ 209 h 237"/>
                <a:gd name="T58" fmla="*/ 10 w 264"/>
                <a:gd name="T59" fmla="*/ 225 h 237"/>
                <a:gd name="T60" fmla="*/ 0 w 264"/>
                <a:gd name="T61" fmla="*/ 232 h 237"/>
                <a:gd name="T62" fmla="*/ 5 w 264"/>
                <a:gd name="T63" fmla="*/ 237 h 237"/>
                <a:gd name="T64" fmla="*/ 51 w 264"/>
                <a:gd name="T65" fmla="*/ 236 h 237"/>
                <a:gd name="T66" fmla="*/ 78 w 264"/>
                <a:gd name="T67" fmla="*/ 236 h 237"/>
                <a:gd name="T68" fmla="*/ 106 w 264"/>
                <a:gd name="T69" fmla="*/ 237 h 237"/>
                <a:gd name="T70" fmla="*/ 113 w 264"/>
                <a:gd name="T71" fmla="*/ 230 h 237"/>
                <a:gd name="T72" fmla="*/ 101 w 264"/>
                <a:gd name="T73" fmla="*/ 225 h 237"/>
                <a:gd name="T74" fmla="*/ 83 w 264"/>
                <a:gd name="T75" fmla="*/ 224 h 237"/>
                <a:gd name="T76" fmla="*/ 72 w 264"/>
                <a:gd name="T77" fmla="*/ 218 h 237"/>
                <a:gd name="T78" fmla="*/ 73 w 264"/>
                <a:gd name="T79" fmla="*/ 212 h 237"/>
                <a:gd name="T80" fmla="*/ 95 w 264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4" h="237">
                  <a:moveTo>
                    <a:pt x="95" y="125"/>
                  </a:moveTo>
                  <a:lnTo>
                    <a:pt x="132" y="125"/>
                  </a:lnTo>
                  <a:cubicBezTo>
                    <a:pt x="159" y="125"/>
                    <a:pt x="163" y="129"/>
                    <a:pt x="163" y="141"/>
                  </a:cubicBezTo>
                  <a:cubicBezTo>
                    <a:pt x="163" y="146"/>
                    <a:pt x="163" y="147"/>
                    <a:pt x="161" y="156"/>
                  </a:cubicBezTo>
                  <a:cubicBezTo>
                    <a:pt x="160" y="158"/>
                    <a:pt x="160" y="160"/>
                    <a:pt x="160" y="161"/>
                  </a:cubicBezTo>
                  <a:cubicBezTo>
                    <a:pt x="160" y="164"/>
                    <a:pt x="162" y="166"/>
                    <a:pt x="166" y="166"/>
                  </a:cubicBezTo>
                  <a:cubicBezTo>
                    <a:pt x="170" y="166"/>
                    <a:pt x="171" y="164"/>
                    <a:pt x="172" y="158"/>
                  </a:cubicBezTo>
                  <a:lnTo>
                    <a:pt x="191" y="84"/>
                  </a:lnTo>
                  <a:cubicBezTo>
                    <a:pt x="192" y="83"/>
                    <a:pt x="193" y="78"/>
                    <a:pt x="193" y="77"/>
                  </a:cubicBezTo>
                  <a:cubicBezTo>
                    <a:pt x="193" y="73"/>
                    <a:pt x="190" y="72"/>
                    <a:pt x="187" y="72"/>
                  </a:cubicBezTo>
                  <a:cubicBezTo>
                    <a:pt x="182" y="72"/>
                    <a:pt x="181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8" y="112"/>
                  </a:lnTo>
                  <a:lnTo>
                    <a:pt x="120" y="25"/>
                  </a:lnTo>
                  <a:cubicBezTo>
                    <a:pt x="123" y="14"/>
                    <a:pt x="123" y="13"/>
                    <a:pt x="138" y="13"/>
                  </a:cubicBezTo>
                  <a:lnTo>
                    <a:pt x="191" y="13"/>
                  </a:lnTo>
                  <a:cubicBezTo>
                    <a:pt x="238" y="13"/>
                    <a:pt x="246" y="24"/>
                    <a:pt x="246" y="53"/>
                  </a:cubicBezTo>
                  <a:cubicBezTo>
                    <a:pt x="246" y="65"/>
                    <a:pt x="245" y="72"/>
                    <a:pt x="245" y="75"/>
                  </a:cubicBezTo>
                  <a:cubicBezTo>
                    <a:pt x="245" y="78"/>
                    <a:pt x="246" y="81"/>
                    <a:pt x="251" y="81"/>
                  </a:cubicBezTo>
                  <a:cubicBezTo>
                    <a:pt x="256" y="81"/>
                    <a:pt x="256" y="78"/>
                    <a:pt x="257" y="72"/>
                  </a:cubicBezTo>
                  <a:lnTo>
                    <a:pt x="263" y="11"/>
                  </a:lnTo>
                  <a:cubicBezTo>
                    <a:pt x="264" y="0"/>
                    <a:pt x="262" y="0"/>
                    <a:pt x="253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7" y="13"/>
                  </a:cubicBezTo>
                  <a:cubicBezTo>
                    <a:pt x="67" y="13"/>
                    <a:pt x="74" y="13"/>
                    <a:pt x="80" y="14"/>
                  </a:cubicBezTo>
                  <a:cubicBezTo>
                    <a:pt x="88" y="14"/>
                    <a:pt x="88" y="15"/>
                    <a:pt x="88" y="19"/>
                  </a:cubicBezTo>
                  <a:cubicBezTo>
                    <a:pt x="88" y="21"/>
                    <a:pt x="87" y="24"/>
                    <a:pt x="87" y="26"/>
                  </a:cubicBezTo>
                  <a:lnTo>
                    <a:pt x="41" y="209"/>
                  </a:lnTo>
                  <a:cubicBezTo>
                    <a:pt x="38" y="222"/>
                    <a:pt x="37" y="225"/>
                    <a:pt x="10" y="225"/>
                  </a:cubicBezTo>
                  <a:cubicBezTo>
                    <a:pt x="4" y="225"/>
                    <a:pt x="0" y="225"/>
                    <a:pt x="0" y="232"/>
                  </a:cubicBezTo>
                  <a:cubicBezTo>
                    <a:pt x="0" y="236"/>
                    <a:pt x="2" y="237"/>
                    <a:pt x="5" y="237"/>
                  </a:cubicBezTo>
                  <a:cubicBezTo>
                    <a:pt x="15" y="237"/>
                    <a:pt x="41" y="236"/>
                    <a:pt x="51" y="236"/>
                  </a:cubicBezTo>
                  <a:lnTo>
                    <a:pt x="78" y="236"/>
                  </a:lnTo>
                  <a:cubicBezTo>
                    <a:pt x="87" y="236"/>
                    <a:pt x="97" y="237"/>
                    <a:pt x="106" y="237"/>
                  </a:cubicBezTo>
                  <a:cubicBezTo>
                    <a:pt x="108" y="237"/>
                    <a:pt x="113" y="237"/>
                    <a:pt x="113" y="230"/>
                  </a:cubicBezTo>
                  <a:cubicBezTo>
                    <a:pt x="113" y="225"/>
                    <a:pt x="109" y="225"/>
                    <a:pt x="101" y="225"/>
                  </a:cubicBezTo>
                  <a:cubicBezTo>
                    <a:pt x="101" y="225"/>
                    <a:pt x="92" y="225"/>
                    <a:pt x="83" y="224"/>
                  </a:cubicBezTo>
                  <a:cubicBezTo>
                    <a:pt x="76" y="223"/>
                    <a:pt x="72" y="223"/>
                    <a:pt x="72" y="218"/>
                  </a:cubicBezTo>
                  <a:cubicBezTo>
                    <a:pt x="72" y="217"/>
                    <a:pt x="72" y="216"/>
                    <a:pt x="73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9984FC0-5AE2-4F25-BA01-3DE3EAF74D69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71800" y="2576513"/>
              <a:ext cx="25400" cy="50800"/>
            </a:xfrm>
            <a:custGeom>
              <a:avLst/>
              <a:gdLst>
                <a:gd name="T0" fmla="*/ 63 w 102"/>
                <a:gd name="T1" fmla="*/ 7 h 165"/>
                <a:gd name="T2" fmla="*/ 54 w 102"/>
                <a:gd name="T3" fmla="*/ 0 h 165"/>
                <a:gd name="T4" fmla="*/ 4 w 102"/>
                <a:gd name="T5" fmla="*/ 16 h 165"/>
                <a:gd name="T6" fmla="*/ 0 w 102"/>
                <a:gd name="T7" fmla="*/ 16 h 165"/>
                <a:gd name="T8" fmla="*/ 0 w 102"/>
                <a:gd name="T9" fmla="*/ 26 h 165"/>
                <a:gd name="T10" fmla="*/ 4 w 102"/>
                <a:gd name="T11" fmla="*/ 26 h 165"/>
                <a:gd name="T12" fmla="*/ 40 w 102"/>
                <a:gd name="T13" fmla="*/ 20 h 165"/>
                <a:gd name="T14" fmla="*/ 40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3 w 102"/>
                <a:gd name="T31" fmla="*/ 144 h 165"/>
                <a:gd name="T32" fmla="*/ 63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3" y="7"/>
                  </a:moveTo>
                  <a:cubicBezTo>
                    <a:pt x="63" y="0"/>
                    <a:pt x="63" y="0"/>
                    <a:pt x="54" y="0"/>
                  </a:cubicBezTo>
                  <a:cubicBezTo>
                    <a:pt x="37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5" y="164"/>
                    <a:pt x="37" y="164"/>
                    <a:pt x="52" y="164"/>
                  </a:cubicBezTo>
                  <a:cubicBezTo>
                    <a:pt x="66" y="164"/>
                    <a:pt x="88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3" y="154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65D30F9D-D980-4ECA-9B27-513F4B150B97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79725" y="2632075"/>
              <a:ext cx="1492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E10CC00-43C2-436E-AA6D-AE0A1A534F86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86075" y="2652713"/>
              <a:ext cx="96838" cy="73025"/>
            </a:xfrm>
            <a:custGeom>
              <a:avLst/>
              <a:gdLst>
                <a:gd name="T0" fmla="*/ 330 w 372"/>
                <a:gd name="T1" fmla="*/ 28 h 239"/>
                <a:gd name="T2" fmla="*/ 360 w 372"/>
                <a:gd name="T3" fmla="*/ 13 h 239"/>
                <a:gd name="T4" fmla="*/ 372 w 372"/>
                <a:gd name="T5" fmla="*/ 5 h 239"/>
                <a:gd name="T6" fmla="*/ 361 w 372"/>
                <a:gd name="T7" fmla="*/ 0 h 239"/>
                <a:gd name="T8" fmla="*/ 314 w 372"/>
                <a:gd name="T9" fmla="*/ 0 h 239"/>
                <a:gd name="T10" fmla="*/ 299 w 372"/>
                <a:gd name="T11" fmla="*/ 7 h 239"/>
                <a:gd name="T12" fmla="*/ 164 w 372"/>
                <a:gd name="T13" fmla="*/ 206 h 239"/>
                <a:gd name="T14" fmla="*/ 130 w 372"/>
                <a:gd name="T15" fmla="*/ 10 h 239"/>
                <a:gd name="T16" fmla="*/ 118 w 372"/>
                <a:gd name="T17" fmla="*/ 0 h 239"/>
                <a:gd name="T18" fmla="*/ 68 w 372"/>
                <a:gd name="T19" fmla="*/ 0 h 239"/>
                <a:gd name="T20" fmla="*/ 56 w 372"/>
                <a:gd name="T21" fmla="*/ 8 h 239"/>
                <a:gd name="T22" fmla="*/ 68 w 372"/>
                <a:gd name="T23" fmla="*/ 13 h 239"/>
                <a:gd name="T24" fmla="*/ 81 w 372"/>
                <a:gd name="T25" fmla="*/ 13 h 239"/>
                <a:gd name="T26" fmla="*/ 89 w 372"/>
                <a:gd name="T27" fmla="*/ 18 h 239"/>
                <a:gd name="T28" fmla="*/ 88 w 372"/>
                <a:gd name="T29" fmla="*/ 26 h 239"/>
                <a:gd name="T30" fmla="*/ 44 w 372"/>
                <a:gd name="T31" fmla="*/ 201 h 239"/>
                <a:gd name="T32" fmla="*/ 7 w 372"/>
                <a:gd name="T33" fmla="*/ 226 h 239"/>
                <a:gd name="T34" fmla="*/ 0 w 372"/>
                <a:gd name="T35" fmla="*/ 234 h 239"/>
                <a:gd name="T36" fmla="*/ 5 w 372"/>
                <a:gd name="T37" fmla="*/ 239 h 239"/>
                <a:gd name="T38" fmla="*/ 42 w 372"/>
                <a:gd name="T39" fmla="*/ 237 h 239"/>
                <a:gd name="T40" fmla="*/ 78 w 372"/>
                <a:gd name="T41" fmla="*/ 239 h 239"/>
                <a:gd name="T42" fmla="*/ 85 w 372"/>
                <a:gd name="T43" fmla="*/ 231 h 239"/>
                <a:gd name="T44" fmla="*/ 78 w 372"/>
                <a:gd name="T45" fmla="*/ 226 h 239"/>
                <a:gd name="T46" fmla="*/ 55 w 372"/>
                <a:gd name="T47" fmla="*/ 211 h 239"/>
                <a:gd name="T48" fmla="*/ 57 w 372"/>
                <a:gd name="T49" fmla="*/ 203 h 239"/>
                <a:gd name="T50" fmla="*/ 103 w 372"/>
                <a:gd name="T51" fmla="*/ 17 h 239"/>
                <a:gd name="T52" fmla="*/ 104 w 372"/>
                <a:gd name="T53" fmla="*/ 17 h 239"/>
                <a:gd name="T54" fmla="*/ 141 w 372"/>
                <a:gd name="T55" fmla="*/ 229 h 239"/>
                <a:gd name="T56" fmla="*/ 148 w 372"/>
                <a:gd name="T57" fmla="*/ 239 h 239"/>
                <a:gd name="T58" fmla="*/ 158 w 372"/>
                <a:gd name="T59" fmla="*/ 231 h 239"/>
                <a:gd name="T60" fmla="*/ 304 w 372"/>
                <a:gd name="T61" fmla="*/ 13 h 239"/>
                <a:gd name="T62" fmla="*/ 305 w 372"/>
                <a:gd name="T63" fmla="*/ 14 h 239"/>
                <a:gd name="T64" fmla="*/ 256 w 372"/>
                <a:gd name="T65" fmla="*/ 211 h 239"/>
                <a:gd name="T66" fmla="*/ 225 w 372"/>
                <a:gd name="T67" fmla="*/ 226 h 239"/>
                <a:gd name="T68" fmla="*/ 214 w 372"/>
                <a:gd name="T69" fmla="*/ 234 h 239"/>
                <a:gd name="T70" fmla="*/ 220 w 372"/>
                <a:gd name="T71" fmla="*/ 239 h 239"/>
                <a:gd name="T72" fmla="*/ 242 w 372"/>
                <a:gd name="T73" fmla="*/ 237 h 239"/>
                <a:gd name="T74" fmla="*/ 264 w 372"/>
                <a:gd name="T75" fmla="*/ 237 h 239"/>
                <a:gd name="T76" fmla="*/ 308 w 372"/>
                <a:gd name="T77" fmla="*/ 239 h 239"/>
                <a:gd name="T78" fmla="*/ 315 w 372"/>
                <a:gd name="T79" fmla="*/ 231 h 239"/>
                <a:gd name="T80" fmla="*/ 304 w 372"/>
                <a:gd name="T81" fmla="*/ 226 h 239"/>
                <a:gd name="T82" fmla="*/ 291 w 372"/>
                <a:gd name="T83" fmla="*/ 225 h 239"/>
                <a:gd name="T84" fmla="*/ 283 w 372"/>
                <a:gd name="T85" fmla="*/ 220 h 239"/>
                <a:gd name="T86" fmla="*/ 284 w 372"/>
                <a:gd name="T87" fmla="*/ 212 h 239"/>
                <a:gd name="T88" fmla="*/ 330 w 372"/>
                <a:gd name="T89" fmla="*/ 2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2" h="239">
                  <a:moveTo>
                    <a:pt x="330" y="28"/>
                  </a:moveTo>
                  <a:cubicBezTo>
                    <a:pt x="333" y="16"/>
                    <a:pt x="334" y="13"/>
                    <a:pt x="360" y="13"/>
                  </a:cubicBezTo>
                  <a:cubicBezTo>
                    <a:pt x="367" y="13"/>
                    <a:pt x="372" y="13"/>
                    <a:pt x="372" y="5"/>
                  </a:cubicBezTo>
                  <a:cubicBezTo>
                    <a:pt x="372" y="0"/>
                    <a:pt x="367" y="0"/>
                    <a:pt x="361" y="0"/>
                  </a:cubicBezTo>
                  <a:lnTo>
                    <a:pt x="314" y="0"/>
                  </a:lnTo>
                  <a:cubicBezTo>
                    <a:pt x="304" y="0"/>
                    <a:pt x="303" y="1"/>
                    <a:pt x="299" y="7"/>
                  </a:cubicBezTo>
                  <a:lnTo>
                    <a:pt x="164" y="206"/>
                  </a:lnTo>
                  <a:lnTo>
                    <a:pt x="130" y="10"/>
                  </a:lnTo>
                  <a:cubicBezTo>
                    <a:pt x="128" y="1"/>
                    <a:pt x="128" y="0"/>
                    <a:pt x="118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4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8" y="26"/>
                  </a:cubicBezTo>
                  <a:lnTo>
                    <a:pt x="44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5" y="226"/>
                    <a:pt x="0" y="226"/>
                    <a:pt x="0" y="234"/>
                  </a:cubicBezTo>
                  <a:cubicBezTo>
                    <a:pt x="0" y="234"/>
                    <a:pt x="0" y="239"/>
                    <a:pt x="5" y="239"/>
                  </a:cubicBezTo>
                  <a:cubicBezTo>
                    <a:pt x="16" y="239"/>
                    <a:pt x="30" y="237"/>
                    <a:pt x="42" y="237"/>
                  </a:cubicBezTo>
                  <a:cubicBezTo>
                    <a:pt x="50" y="237"/>
                    <a:pt x="70" y="239"/>
                    <a:pt x="78" y="239"/>
                  </a:cubicBezTo>
                  <a:cubicBezTo>
                    <a:pt x="80" y="239"/>
                    <a:pt x="85" y="239"/>
                    <a:pt x="85" y="231"/>
                  </a:cubicBezTo>
                  <a:cubicBezTo>
                    <a:pt x="85" y="226"/>
                    <a:pt x="81" y="226"/>
                    <a:pt x="78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3"/>
                  </a:cubicBezTo>
                  <a:lnTo>
                    <a:pt x="103" y="17"/>
                  </a:lnTo>
                  <a:lnTo>
                    <a:pt x="104" y="17"/>
                  </a:lnTo>
                  <a:lnTo>
                    <a:pt x="141" y="229"/>
                  </a:lnTo>
                  <a:cubicBezTo>
                    <a:pt x="142" y="235"/>
                    <a:pt x="143" y="239"/>
                    <a:pt x="148" y="239"/>
                  </a:cubicBezTo>
                  <a:cubicBezTo>
                    <a:pt x="153" y="239"/>
                    <a:pt x="156" y="235"/>
                    <a:pt x="158" y="231"/>
                  </a:cubicBezTo>
                  <a:lnTo>
                    <a:pt x="304" y="13"/>
                  </a:lnTo>
                  <a:lnTo>
                    <a:pt x="305" y="14"/>
                  </a:lnTo>
                  <a:lnTo>
                    <a:pt x="256" y="211"/>
                  </a:lnTo>
                  <a:cubicBezTo>
                    <a:pt x="253" y="223"/>
                    <a:pt x="252" y="226"/>
                    <a:pt x="225" y="226"/>
                  </a:cubicBezTo>
                  <a:cubicBezTo>
                    <a:pt x="219" y="226"/>
                    <a:pt x="214" y="226"/>
                    <a:pt x="214" y="234"/>
                  </a:cubicBezTo>
                  <a:cubicBezTo>
                    <a:pt x="214" y="234"/>
                    <a:pt x="214" y="239"/>
                    <a:pt x="220" y="239"/>
                  </a:cubicBezTo>
                  <a:cubicBezTo>
                    <a:pt x="227" y="239"/>
                    <a:pt x="235" y="237"/>
                    <a:pt x="242" y="237"/>
                  </a:cubicBezTo>
                  <a:cubicBezTo>
                    <a:pt x="249" y="237"/>
                    <a:pt x="257" y="237"/>
                    <a:pt x="264" y="237"/>
                  </a:cubicBezTo>
                  <a:cubicBezTo>
                    <a:pt x="273" y="237"/>
                    <a:pt x="298" y="239"/>
                    <a:pt x="308" y="239"/>
                  </a:cubicBezTo>
                  <a:cubicBezTo>
                    <a:pt x="310" y="239"/>
                    <a:pt x="315" y="239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4" y="226"/>
                    <a:pt x="297" y="226"/>
                    <a:pt x="291" y="225"/>
                  </a:cubicBezTo>
                  <a:cubicBezTo>
                    <a:pt x="283" y="225"/>
                    <a:pt x="283" y="223"/>
                    <a:pt x="283" y="220"/>
                  </a:cubicBezTo>
                  <a:cubicBezTo>
                    <a:pt x="283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F35A6E4-D765-4B35-8197-0A000FDC3991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87675" y="2690813"/>
              <a:ext cx="26988" cy="49213"/>
            </a:xfrm>
            <a:custGeom>
              <a:avLst/>
              <a:gdLst>
                <a:gd name="T0" fmla="*/ 63 w 102"/>
                <a:gd name="T1" fmla="*/ 7 h 166"/>
                <a:gd name="T2" fmla="*/ 54 w 102"/>
                <a:gd name="T3" fmla="*/ 0 h 166"/>
                <a:gd name="T4" fmla="*/ 4 w 102"/>
                <a:gd name="T5" fmla="*/ 16 h 166"/>
                <a:gd name="T6" fmla="*/ 0 w 102"/>
                <a:gd name="T7" fmla="*/ 16 h 166"/>
                <a:gd name="T8" fmla="*/ 0 w 102"/>
                <a:gd name="T9" fmla="*/ 27 h 166"/>
                <a:gd name="T10" fmla="*/ 4 w 102"/>
                <a:gd name="T11" fmla="*/ 27 h 166"/>
                <a:gd name="T12" fmla="*/ 40 w 102"/>
                <a:gd name="T13" fmla="*/ 20 h 166"/>
                <a:gd name="T14" fmla="*/ 40 w 102"/>
                <a:gd name="T15" fmla="*/ 144 h 166"/>
                <a:gd name="T16" fmla="*/ 14 w 102"/>
                <a:gd name="T17" fmla="*/ 155 h 166"/>
                <a:gd name="T18" fmla="*/ 1 w 102"/>
                <a:gd name="T19" fmla="*/ 155 h 166"/>
                <a:gd name="T20" fmla="*/ 1 w 102"/>
                <a:gd name="T21" fmla="*/ 166 h 166"/>
                <a:gd name="T22" fmla="*/ 52 w 102"/>
                <a:gd name="T23" fmla="*/ 165 h 166"/>
                <a:gd name="T24" fmla="*/ 102 w 102"/>
                <a:gd name="T25" fmla="*/ 166 h 166"/>
                <a:gd name="T26" fmla="*/ 102 w 102"/>
                <a:gd name="T27" fmla="*/ 155 h 166"/>
                <a:gd name="T28" fmla="*/ 89 w 102"/>
                <a:gd name="T29" fmla="*/ 155 h 166"/>
                <a:gd name="T30" fmla="*/ 63 w 102"/>
                <a:gd name="T31" fmla="*/ 144 h 166"/>
                <a:gd name="T32" fmla="*/ 63 w 102"/>
                <a:gd name="T33" fmla="*/ 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6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6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7"/>
                  </a:lnTo>
                  <a:lnTo>
                    <a:pt x="4" y="27"/>
                  </a:lnTo>
                  <a:cubicBezTo>
                    <a:pt x="10" y="27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5"/>
                    <a:pt x="14" y="155"/>
                  </a:cubicBezTo>
                  <a:lnTo>
                    <a:pt x="1" y="155"/>
                  </a:lnTo>
                  <a:lnTo>
                    <a:pt x="1" y="166"/>
                  </a:lnTo>
                  <a:cubicBezTo>
                    <a:pt x="15" y="165"/>
                    <a:pt x="37" y="165"/>
                    <a:pt x="52" y="165"/>
                  </a:cubicBezTo>
                  <a:cubicBezTo>
                    <a:pt x="66" y="165"/>
                    <a:pt x="88" y="165"/>
                    <a:pt x="102" y="166"/>
                  </a:cubicBezTo>
                  <a:lnTo>
                    <a:pt x="102" y="155"/>
                  </a:lnTo>
                  <a:lnTo>
                    <a:pt x="89" y="155"/>
                  </a:lnTo>
                  <a:cubicBezTo>
                    <a:pt x="63" y="155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30D5531-4A87-4927-94F2-4A7BF2445F80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087687" y="2600325"/>
              <a:ext cx="85725" cy="65088"/>
            </a:xfrm>
            <a:custGeom>
              <a:avLst/>
              <a:gdLst>
                <a:gd name="T0" fmla="*/ 333 w 333"/>
                <a:gd name="T1" fmla="*/ 15 h 213"/>
                <a:gd name="T2" fmla="*/ 326 w 333"/>
                <a:gd name="T3" fmla="*/ 0 h 213"/>
                <a:gd name="T4" fmla="*/ 319 w 333"/>
                <a:gd name="T5" fmla="*/ 14 h 213"/>
                <a:gd name="T6" fmla="*/ 249 w 333"/>
                <a:gd name="T7" fmla="*/ 68 h 213"/>
                <a:gd name="T8" fmla="*/ 169 w 333"/>
                <a:gd name="T9" fmla="*/ 36 h 213"/>
                <a:gd name="T10" fmla="*/ 83 w 333"/>
                <a:gd name="T11" fmla="*/ 0 h 213"/>
                <a:gd name="T12" fmla="*/ 0 w 333"/>
                <a:gd name="T13" fmla="*/ 81 h 213"/>
                <a:gd name="T14" fmla="*/ 7 w 333"/>
                <a:gd name="T15" fmla="*/ 96 h 213"/>
                <a:gd name="T16" fmla="*/ 14 w 333"/>
                <a:gd name="T17" fmla="*/ 84 h 213"/>
                <a:gd name="T18" fmla="*/ 83 w 333"/>
                <a:gd name="T19" fmla="*/ 28 h 213"/>
                <a:gd name="T20" fmla="*/ 163 w 333"/>
                <a:gd name="T21" fmla="*/ 60 h 213"/>
                <a:gd name="T22" fmla="*/ 249 w 333"/>
                <a:gd name="T23" fmla="*/ 96 h 213"/>
                <a:gd name="T24" fmla="*/ 333 w 333"/>
                <a:gd name="T25" fmla="*/ 15 h 213"/>
                <a:gd name="T26" fmla="*/ 333 w 333"/>
                <a:gd name="T27" fmla="*/ 132 h 213"/>
                <a:gd name="T28" fmla="*/ 326 w 333"/>
                <a:gd name="T29" fmla="*/ 116 h 213"/>
                <a:gd name="T30" fmla="*/ 319 w 333"/>
                <a:gd name="T31" fmla="*/ 130 h 213"/>
                <a:gd name="T32" fmla="*/ 249 w 333"/>
                <a:gd name="T33" fmla="*/ 185 h 213"/>
                <a:gd name="T34" fmla="*/ 169 w 333"/>
                <a:gd name="T35" fmla="*/ 152 h 213"/>
                <a:gd name="T36" fmla="*/ 83 w 333"/>
                <a:gd name="T37" fmla="*/ 116 h 213"/>
                <a:gd name="T38" fmla="*/ 0 w 333"/>
                <a:gd name="T39" fmla="*/ 197 h 213"/>
                <a:gd name="T40" fmla="*/ 7 w 333"/>
                <a:gd name="T41" fmla="*/ 212 h 213"/>
                <a:gd name="T42" fmla="*/ 14 w 333"/>
                <a:gd name="T43" fmla="*/ 201 h 213"/>
                <a:gd name="T44" fmla="*/ 83 w 333"/>
                <a:gd name="T45" fmla="*/ 144 h 213"/>
                <a:gd name="T46" fmla="*/ 163 w 333"/>
                <a:gd name="T47" fmla="*/ 177 h 213"/>
                <a:gd name="T48" fmla="*/ 249 w 333"/>
                <a:gd name="T49" fmla="*/ 213 h 213"/>
                <a:gd name="T50" fmla="*/ 333 w 333"/>
                <a:gd name="T51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3" h="213">
                  <a:moveTo>
                    <a:pt x="333" y="15"/>
                  </a:moveTo>
                  <a:cubicBezTo>
                    <a:pt x="333" y="5"/>
                    <a:pt x="329" y="0"/>
                    <a:pt x="326" y="0"/>
                  </a:cubicBezTo>
                  <a:cubicBezTo>
                    <a:pt x="324" y="0"/>
                    <a:pt x="319" y="2"/>
                    <a:pt x="319" y="14"/>
                  </a:cubicBezTo>
                  <a:cubicBezTo>
                    <a:pt x="317" y="48"/>
                    <a:pt x="282" y="68"/>
                    <a:pt x="249" y="68"/>
                  </a:cubicBezTo>
                  <a:cubicBezTo>
                    <a:pt x="220" y="68"/>
                    <a:pt x="195" y="53"/>
                    <a:pt x="169" y="36"/>
                  </a:cubicBezTo>
                  <a:cubicBezTo>
                    <a:pt x="143" y="18"/>
                    <a:pt x="116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3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6" y="96"/>
                    <a:pt x="333" y="61"/>
                    <a:pt x="333" y="15"/>
                  </a:cubicBezTo>
                  <a:close/>
                  <a:moveTo>
                    <a:pt x="333" y="132"/>
                  </a:moveTo>
                  <a:cubicBezTo>
                    <a:pt x="333" y="117"/>
                    <a:pt x="327" y="116"/>
                    <a:pt x="326" y="116"/>
                  </a:cubicBezTo>
                  <a:cubicBezTo>
                    <a:pt x="324" y="116"/>
                    <a:pt x="319" y="119"/>
                    <a:pt x="319" y="130"/>
                  </a:cubicBezTo>
                  <a:cubicBezTo>
                    <a:pt x="317" y="164"/>
                    <a:pt x="282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3" y="134"/>
                    <a:pt x="116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3"/>
                    <a:pt x="249" y="213"/>
                  </a:cubicBezTo>
                  <a:cubicBezTo>
                    <a:pt x="297" y="213"/>
                    <a:pt x="333" y="176"/>
                    <a:pt x="333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6DA5997-7F8E-4D69-AAA1-652DA2D6B6C8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21037" y="2608263"/>
              <a:ext cx="69850" cy="66675"/>
            </a:xfrm>
            <a:custGeom>
              <a:avLst/>
              <a:gdLst>
                <a:gd name="T0" fmla="*/ 119 w 269"/>
                <a:gd name="T1" fmla="*/ 28 h 220"/>
                <a:gd name="T2" fmla="*/ 175 w 269"/>
                <a:gd name="T3" fmla="*/ 28 h 220"/>
                <a:gd name="T4" fmla="*/ 154 w 269"/>
                <a:gd name="T5" fmla="*/ 157 h 220"/>
                <a:gd name="T6" fmla="*/ 158 w 269"/>
                <a:gd name="T7" fmla="*/ 195 h 220"/>
                <a:gd name="T8" fmla="*/ 176 w 269"/>
                <a:gd name="T9" fmla="*/ 220 h 220"/>
                <a:gd name="T10" fmla="*/ 196 w 269"/>
                <a:gd name="T11" fmla="*/ 201 h 220"/>
                <a:gd name="T12" fmla="*/ 193 w 269"/>
                <a:gd name="T13" fmla="*/ 190 h 220"/>
                <a:gd name="T14" fmla="*/ 179 w 269"/>
                <a:gd name="T15" fmla="*/ 108 h 220"/>
                <a:gd name="T16" fmla="*/ 188 w 269"/>
                <a:gd name="T17" fmla="*/ 28 h 220"/>
                <a:gd name="T18" fmla="*/ 245 w 269"/>
                <a:gd name="T19" fmla="*/ 28 h 220"/>
                <a:gd name="T20" fmla="*/ 269 w 269"/>
                <a:gd name="T21" fmla="*/ 12 h 220"/>
                <a:gd name="T22" fmla="*/ 249 w 269"/>
                <a:gd name="T23" fmla="*/ 0 h 220"/>
                <a:gd name="T24" fmla="*/ 82 w 269"/>
                <a:gd name="T25" fmla="*/ 0 h 220"/>
                <a:gd name="T26" fmla="*/ 30 w 269"/>
                <a:gd name="T27" fmla="*/ 23 h 220"/>
                <a:gd name="T28" fmla="*/ 0 w 269"/>
                <a:gd name="T29" fmla="*/ 68 h 220"/>
                <a:gd name="T30" fmla="*/ 6 w 269"/>
                <a:gd name="T31" fmla="*/ 73 h 220"/>
                <a:gd name="T32" fmla="*/ 14 w 269"/>
                <a:gd name="T33" fmla="*/ 67 h 220"/>
                <a:gd name="T34" fmla="*/ 77 w 269"/>
                <a:gd name="T35" fmla="*/ 28 h 220"/>
                <a:gd name="T36" fmla="*/ 106 w 269"/>
                <a:gd name="T37" fmla="*/ 28 h 220"/>
                <a:gd name="T38" fmla="*/ 42 w 269"/>
                <a:gd name="T39" fmla="*/ 195 h 220"/>
                <a:gd name="T40" fmla="*/ 38 w 269"/>
                <a:gd name="T41" fmla="*/ 207 h 220"/>
                <a:gd name="T42" fmla="*/ 52 w 269"/>
                <a:gd name="T43" fmla="*/ 220 h 220"/>
                <a:gd name="T44" fmla="*/ 77 w 269"/>
                <a:gd name="T45" fmla="*/ 188 h 220"/>
                <a:gd name="T46" fmla="*/ 91 w 269"/>
                <a:gd name="T47" fmla="*/ 139 h 220"/>
                <a:gd name="T48" fmla="*/ 119 w 269"/>
                <a:gd name="T49" fmla="*/ 2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9" h="220">
                  <a:moveTo>
                    <a:pt x="119" y="28"/>
                  </a:moveTo>
                  <a:lnTo>
                    <a:pt x="175" y="28"/>
                  </a:lnTo>
                  <a:cubicBezTo>
                    <a:pt x="158" y="102"/>
                    <a:pt x="154" y="124"/>
                    <a:pt x="154" y="157"/>
                  </a:cubicBezTo>
                  <a:cubicBezTo>
                    <a:pt x="154" y="165"/>
                    <a:pt x="154" y="178"/>
                    <a:pt x="158" y="195"/>
                  </a:cubicBezTo>
                  <a:cubicBezTo>
                    <a:pt x="163" y="217"/>
                    <a:pt x="168" y="220"/>
                    <a:pt x="176" y="220"/>
                  </a:cubicBezTo>
                  <a:cubicBezTo>
                    <a:pt x="186" y="220"/>
                    <a:pt x="196" y="211"/>
                    <a:pt x="196" y="201"/>
                  </a:cubicBezTo>
                  <a:cubicBezTo>
                    <a:pt x="196" y="198"/>
                    <a:pt x="196" y="197"/>
                    <a:pt x="193" y="190"/>
                  </a:cubicBezTo>
                  <a:cubicBezTo>
                    <a:pt x="179" y="154"/>
                    <a:pt x="179" y="122"/>
                    <a:pt x="179" y="108"/>
                  </a:cubicBezTo>
                  <a:cubicBezTo>
                    <a:pt x="179" y="81"/>
                    <a:pt x="182" y="54"/>
                    <a:pt x="188" y="28"/>
                  </a:cubicBezTo>
                  <a:lnTo>
                    <a:pt x="245" y="28"/>
                  </a:lnTo>
                  <a:cubicBezTo>
                    <a:pt x="251" y="28"/>
                    <a:pt x="269" y="28"/>
                    <a:pt x="269" y="12"/>
                  </a:cubicBezTo>
                  <a:cubicBezTo>
                    <a:pt x="269" y="0"/>
                    <a:pt x="259" y="0"/>
                    <a:pt x="249" y="0"/>
                  </a:cubicBezTo>
                  <a:lnTo>
                    <a:pt x="82" y="0"/>
                  </a:lnTo>
                  <a:cubicBezTo>
                    <a:pt x="71" y="0"/>
                    <a:pt x="52" y="0"/>
                    <a:pt x="30" y="23"/>
                  </a:cubicBezTo>
                  <a:cubicBezTo>
                    <a:pt x="13" y="42"/>
                    <a:pt x="0" y="65"/>
                    <a:pt x="0" y="68"/>
                  </a:cubicBezTo>
                  <a:cubicBezTo>
                    <a:pt x="0" y="68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8"/>
                    <a:pt x="67" y="28"/>
                    <a:pt x="77" y="28"/>
                  </a:cubicBezTo>
                  <a:lnTo>
                    <a:pt x="106" y="28"/>
                  </a:lnTo>
                  <a:cubicBezTo>
                    <a:pt x="90" y="89"/>
                    <a:pt x="63" y="149"/>
                    <a:pt x="42" y="195"/>
                  </a:cubicBezTo>
                  <a:cubicBezTo>
                    <a:pt x="38" y="202"/>
                    <a:pt x="38" y="203"/>
                    <a:pt x="38" y="207"/>
                  </a:cubicBezTo>
                  <a:cubicBezTo>
                    <a:pt x="38" y="216"/>
                    <a:pt x="46" y="220"/>
                    <a:pt x="52" y="220"/>
                  </a:cubicBezTo>
                  <a:cubicBezTo>
                    <a:pt x="67" y="220"/>
                    <a:pt x="71" y="206"/>
                    <a:pt x="77" y="188"/>
                  </a:cubicBezTo>
                  <a:cubicBezTo>
                    <a:pt x="84" y="165"/>
                    <a:pt x="84" y="164"/>
                    <a:pt x="91" y="139"/>
                  </a:cubicBezTo>
                  <a:lnTo>
                    <a:pt x="119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D52DB7-AED0-409C-833F-D7DE7C13AA52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2000" y="2608263"/>
              <a:ext cx="41275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7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3 w 164"/>
                <a:gd name="T27" fmla="*/ 191 h 220"/>
                <a:gd name="T28" fmla="*/ 91 w 164"/>
                <a:gd name="T29" fmla="*/ 209 h 220"/>
                <a:gd name="T30" fmla="*/ 37 w 164"/>
                <a:gd name="T31" fmla="*/ 144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7" y="86"/>
                  </a:lnTo>
                  <a:cubicBezTo>
                    <a:pt x="59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5"/>
                  </a:cubicBezTo>
                  <a:cubicBezTo>
                    <a:pt x="155" y="193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ADE7E39A-045C-442A-89CC-9ECD8359A3FC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57562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9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3D9EED7-826D-473B-B3F8-2C68C3E7AB01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11537" y="2608263"/>
              <a:ext cx="42863" cy="66675"/>
            </a:xfrm>
            <a:custGeom>
              <a:avLst/>
              <a:gdLst>
                <a:gd name="T0" fmla="*/ 126 w 164"/>
                <a:gd name="T1" fmla="*/ 102 h 220"/>
                <a:gd name="T2" fmla="*/ 143 w 164"/>
                <a:gd name="T3" fmla="*/ 93 h 220"/>
                <a:gd name="T4" fmla="*/ 128 w 164"/>
                <a:gd name="T5" fmla="*/ 86 h 220"/>
                <a:gd name="T6" fmla="*/ 47 w 164"/>
                <a:gd name="T7" fmla="*/ 86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50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6 w 164"/>
                <a:gd name="T23" fmla="*/ 195 h 220"/>
                <a:gd name="T24" fmla="*/ 151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4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3" y="102"/>
                    <a:pt x="143" y="93"/>
                  </a:cubicBezTo>
                  <a:cubicBezTo>
                    <a:pt x="143" y="86"/>
                    <a:pt x="137" y="86"/>
                    <a:pt x="128" y="86"/>
                  </a:cubicBezTo>
                  <a:lnTo>
                    <a:pt x="47" y="86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7" y="15"/>
                    <a:pt x="164" y="15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6" y="200"/>
                    <a:pt x="156" y="195"/>
                  </a:cubicBezTo>
                  <a:cubicBezTo>
                    <a:pt x="156" y="193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4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05BFF008-6917-4FCB-8792-E0428B74CEE9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63925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7AC311E-A6E8-45DE-A5DA-EB54EBC80FF1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63925" y="2641600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5ECFB8E2-197E-4A37-B124-EA3E13A703D8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521075" y="2606675"/>
              <a:ext cx="50800" cy="68263"/>
            </a:xfrm>
            <a:custGeom>
              <a:avLst/>
              <a:gdLst>
                <a:gd name="T0" fmla="*/ 71 w 192"/>
                <a:gd name="T1" fmla="*/ 105 h 226"/>
                <a:gd name="T2" fmla="*/ 147 w 192"/>
                <a:gd name="T3" fmla="*/ 94 h 226"/>
                <a:gd name="T4" fmla="*/ 185 w 192"/>
                <a:gd name="T5" fmla="*/ 42 h 226"/>
                <a:gd name="T6" fmla="*/ 131 w 192"/>
                <a:gd name="T7" fmla="*/ 0 h 226"/>
                <a:gd name="T8" fmla="*/ 0 w 192"/>
                <a:gd name="T9" fmla="*/ 136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1 h 226"/>
                <a:gd name="T16" fmla="*/ 180 w 192"/>
                <a:gd name="T17" fmla="*/ 166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1 w 192"/>
                <a:gd name="T25" fmla="*/ 105 h 226"/>
                <a:gd name="T26" fmla="*/ 47 w 192"/>
                <a:gd name="T27" fmla="*/ 94 h 226"/>
                <a:gd name="T28" fmla="*/ 131 w 192"/>
                <a:gd name="T29" fmla="*/ 11 h 226"/>
                <a:gd name="T30" fmla="*/ 168 w 192"/>
                <a:gd name="T31" fmla="*/ 42 h 226"/>
                <a:gd name="T32" fmla="*/ 68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5"/>
                  </a:moveTo>
                  <a:cubicBezTo>
                    <a:pt x="85" y="105"/>
                    <a:pt x="122" y="104"/>
                    <a:pt x="147" y="94"/>
                  </a:cubicBezTo>
                  <a:cubicBezTo>
                    <a:pt x="182" y="79"/>
                    <a:pt x="185" y="49"/>
                    <a:pt x="185" y="42"/>
                  </a:cubicBezTo>
                  <a:cubicBezTo>
                    <a:pt x="185" y="21"/>
                    <a:pt x="166" y="0"/>
                    <a:pt x="131" y="0"/>
                  </a:cubicBezTo>
                  <a:cubicBezTo>
                    <a:pt x="76" y="0"/>
                    <a:pt x="0" y="48"/>
                    <a:pt x="0" y="136"/>
                  </a:cubicBezTo>
                  <a:cubicBezTo>
                    <a:pt x="0" y="187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1"/>
                    <a:pt x="186" y="161"/>
                  </a:cubicBezTo>
                  <a:cubicBezTo>
                    <a:pt x="183" y="161"/>
                    <a:pt x="182" y="162"/>
                    <a:pt x="180" y="166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6"/>
                    <a:pt x="44" y="105"/>
                  </a:cubicBezTo>
                  <a:lnTo>
                    <a:pt x="71" y="105"/>
                  </a:lnTo>
                  <a:close/>
                  <a:moveTo>
                    <a:pt x="47" y="94"/>
                  </a:moveTo>
                  <a:cubicBezTo>
                    <a:pt x="67" y="19"/>
                    <a:pt x="118" y="11"/>
                    <a:pt x="131" y="11"/>
                  </a:cubicBezTo>
                  <a:cubicBezTo>
                    <a:pt x="155" y="11"/>
                    <a:pt x="168" y="26"/>
                    <a:pt x="168" y="42"/>
                  </a:cubicBezTo>
                  <a:cubicBezTo>
                    <a:pt x="168" y="94"/>
                    <a:pt x="88" y="94"/>
                    <a:pt x="68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B8E12FC-B710-4D0F-B36B-5F77B2E754A1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586162" y="2589213"/>
              <a:ext cx="60325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DEDECE4-9CE9-4C5A-B80B-403A29A6AC09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62362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FC110CF-1446-44DA-B9EB-56B2FDB22EFA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14750" y="2571750"/>
              <a:ext cx="46038" cy="47625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2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5 w 178"/>
                <a:gd name="T13" fmla="*/ 139 h 157"/>
                <a:gd name="T14" fmla="*/ 178 w 178"/>
                <a:gd name="T15" fmla="*/ 104 h 157"/>
                <a:gd name="T16" fmla="*/ 172 w 178"/>
                <a:gd name="T17" fmla="*/ 99 h 157"/>
                <a:gd name="T18" fmla="*/ 164 w 178"/>
                <a:gd name="T19" fmla="*/ 110 h 157"/>
                <a:gd name="T20" fmla="*/ 139 w 178"/>
                <a:gd name="T21" fmla="*/ 147 h 157"/>
                <a:gd name="T22" fmla="*/ 127 w 178"/>
                <a:gd name="T23" fmla="*/ 130 h 157"/>
                <a:gd name="T24" fmla="*/ 133 w 178"/>
                <a:gd name="T25" fmla="*/ 103 h 157"/>
                <a:gd name="T26" fmla="*/ 140 w 178"/>
                <a:gd name="T27" fmla="*/ 71 h 157"/>
                <a:gd name="T28" fmla="*/ 147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3 w 178"/>
                <a:gd name="T37" fmla="*/ 110 h 157"/>
                <a:gd name="T38" fmla="*/ 86 w 178"/>
                <a:gd name="T39" fmla="*/ 133 h 157"/>
                <a:gd name="T40" fmla="*/ 53 w 178"/>
                <a:gd name="T41" fmla="*/ 147 h 157"/>
                <a:gd name="T42" fmla="*/ 28 w 178"/>
                <a:gd name="T43" fmla="*/ 114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3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2" y="157"/>
                    <a:pt x="52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4"/>
                    <a:pt x="129" y="157"/>
                    <a:pt x="138" y="157"/>
                  </a:cubicBezTo>
                  <a:cubicBezTo>
                    <a:pt x="150" y="157"/>
                    <a:pt x="159" y="150"/>
                    <a:pt x="165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1"/>
                    <a:pt x="164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7" y="140"/>
                    <a:pt x="127" y="130"/>
                  </a:cubicBezTo>
                  <a:cubicBezTo>
                    <a:pt x="127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0" y="71"/>
                  </a:cubicBezTo>
                  <a:lnTo>
                    <a:pt x="147" y="45"/>
                  </a:lnTo>
                  <a:cubicBezTo>
                    <a:pt x="149" y="36"/>
                    <a:pt x="154" y="19"/>
                    <a:pt x="154" y="18"/>
                  </a:cubicBezTo>
                  <a:cubicBezTo>
                    <a:pt x="154" y="10"/>
                    <a:pt x="147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2" y="136"/>
                    <a:pt x="68" y="147"/>
                    <a:pt x="53" y="147"/>
                  </a:cubicBezTo>
                  <a:cubicBezTo>
                    <a:pt x="41" y="147"/>
                    <a:pt x="28" y="138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1AA386A-B0C6-4037-A73E-E838ED25027C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770312" y="2573338"/>
              <a:ext cx="33338" cy="46038"/>
            </a:xfrm>
            <a:custGeom>
              <a:avLst/>
              <a:gdLst>
                <a:gd name="T0" fmla="*/ 98 w 125"/>
                <a:gd name="T1" fmla="*/ 73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2 w 125"/>
                <a:gd name="T31" fmla="*/ 144 h 154"/>
                <a:gd name="T32" fmla="*/ 29 w 125"/>
                <a:gd name="T33" fmla="*/ 98 h 154"/>
                <a:gd name="T34" fmla="*/ 33 w 125"/>
                <a:gd name="T35" fmla="*/ 73 h 154"/>
                <a:gd name="T36" fmla="*/ 98 w 125"/>
                <a:gd name="T3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3"/>
                  </a:moveTo>
                  <a:cubicBezTo>
                    <a:pt x="103" y="73"/>
                    <a:pt x="110" y="73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4" y="130"/>
                  </a:cubicBezTo>
                  <a:cubicBezTo>
                    <a:pt x="101" y="138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8"/>
                  </a:cubicBezTo>
                  <a:cubicBezTo>
                    <a:pt x="29" y="93"/>
                    <a:pt x="29" y="86"/>
                    <a:pt x="33" y="73"/>
                  </a:cubicBezTo>
                  <a:lnTo>
                    <a:pt x="98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4E97FD24-E74F-4EC0-AC61-8C873DEFFC78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813175" y="2582863"/>
              <a:ext cx="33338" cy="50800"/>
            </a:xfrm>
            <a:custGeom>
              <a:avLst/>
              <a:gdLst>
                <a:gd name="T0" fmla="*/ 124 w 124"/>
                <a:gd name="T1" fmla="*/ 118 h 166"/>
                <a:gd name="T2" fmla="*/ 114 w 124"/>
                <a:gd name="T3" fmla="*/ 118 h 166"/>
                <a:gd name="T4" fmla="*/ 106 w 124"/>
                <a:gd name="T5" fmla="*/ 140 h 166"/>
                <a:gd name="T6" fmla="*/ 80 w 124"/>
                <a:gd name="T7" fmla="*/ 142 h 166"/>
                <a:gd name="T8" fmla="*/ 31 w 124"/>
                <a:gd name="T9" fmla="*/ 142 h 166"/>
                <a:gd name="T10" fmla="*/ 81 w 124"/>
                <a:gd name="T11" fmla="*/ 106 h 166"/>
                <a:gd name="T12" fmla="*/ 124 w 124"/>
                <a:gd name="T13" fmla="*/ 50 h 166"/>
                <a:gd name="T14" fmla="*/ 58 w 124"/>
                <a:gd name="T15" fmla="*/ 0 h 166"/>
                <a:gd name="T16" fmla="*/ 0 w 124"/>
                <a:gd name="T17" fmla="*/ 44 h 166"/>
                <a:gd name="T18" fmla="*/ 15 w 124"/>
                <a:gd name="T19" fmla="*/ 59 h 166"/>
                <a:gd name="T20" fmla="*/ 29 w 124"/>
                <a:gd name="T21" fmla="*/ 44 h 166"/>
                <a:gd name="T22" fmla="*/ 15 w 124"/>
                <a:gd name="T23" fmla="*/ 30 h 166"/>
                <a:gd name="T24" fmla="*/ 53 w 124"/>
                <a:gd name="T25" fmla="*/ 11 h 166"/>
                <a:gd name="T26" fmla="*/ 97 w 124"/>
                <a:gd name="T27" fmla="*/ 50 h 166"/>
                <a:gd name="T28" fmla="*/ 64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6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4" y="118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80" y="142"/>
                  </a:cubicBezTo>
                  <a:lnTo>
                    <a:pt x="31" y="142"/>
                  </a:lnTo>
                  <a:cubicBezTo>
                    <a:pt x="47" y="130"/>
                    <a:pt x="66" y="116"/>
                    <a:pt x="81" y="106"/>
                  </a:cubicBezTo>
                  <a:cubicBezTo>
                    <a:pt x="103" y="90"/>
                    <a:pt x="124" y="76"/>
                    <a:pt x="124" y="50"/>
                  </a:cubicBezTo>
                  <a:cubicBezTo>
                    <a:pt x="124" y="18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30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1"/>
                    <a:pt x="83" y="87"/>
                    <a:pt x="64" y="103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6"/>
                  </a:lnTo>
                  <a:lnTo>
                    <a:pt x="116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371DDE6C-4BDD-4EB2-B707-A9525018C633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902075" y="2560638"/>
              <a:ext cx="17463" cy="1508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CB591D94-C2BA-4181-AD03-88481049F49A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925887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BE26996-EF69-469B-9973-770A5D236BF3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983037" y="2605088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3F984B6-540C-4853-9EF7-D0CFE0D0F23B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0481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F54F086-D6B9-4A0F-8924-CB37315154EA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2908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8A39CBAA-7C5F-4971-B979-908BD85E86C2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4171950" y="2566988"/>
              <a:ext cx="53975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763621E-9A27-4A8D-8017-2B5A7C63EA0A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267200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36A1D82B-5933-48BC-8DB0-445DC119746C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0213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849A8845-9CF4-46DF-80F6-FD97C5D1039D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4418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D4C5EF3F-7D11-4FE1-95DF-08C6F033E3A3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5259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3D1974B7-6C35-43CE-ADCB-068402F508D0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618037" y="2632075"/>
              <a:ext cx="79375" cy="63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8FF506E9-4708-4097-932B-FC03CA83D1CC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737100" y="2606675"/>
              <a:ext cx="77788" cy="68263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4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6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4"/>
                  </a:cubicBezTo>
                  <a:cubicBezTo>
                    <a:pt x="249" y="29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6" y="18"/>
                    <a:pt x="66" y="12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6" y="196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138B9FDA-6449-499D-A3DD-89E41FBCAA15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826000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23A29CD1-F2BD-42F6-B886-01899FA4326B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881562" y="2560638"/>
              <a:ext cx="30163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4E5BDB5-8F60-4F46-86C3-147CDB23CDF4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927600" y="2578100"/>
              <a:ext cx="39688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DCF19D1-0706-499C-ABDE-95464129D4BC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978400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9685263-BC68-4386-89B2-918286072399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057775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B99E09FA-8DE9-4B03-8A70-D613868E6D50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184775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5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5912FDB-130C-4884-ACAA-8C29C3D7B2F4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240337" y="2605088"/>
              <a:ext cx="57150" cy="6985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F206C8B1-ABB6-4D33-B5AE-17BCFC42E161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3054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036ED86E-356A-4F94-8710-D4280545679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387975" y="2560638"/>
              <a:ext cx="28575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41FC2507-F318-4756-B13F-0A3B94D1713D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430837" y="2566988"/>
              <a:ext cx="52388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1645429-8E3E-4A1B-88B2-E2A65A942E6F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524500" y="2586038"/>
              <a:ext cx="87313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1B8E5A41-2277-48FF-A051-7E6FB7E28C9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5659437" y="2560638"/>
              <a:ext cx="30163" cy="1508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DC7F39E2-CED3-4EBE-AF73-FE8C8A64482F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56991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0D3A758D-57EF-4840-88B7-4AB78A781B53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7832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D5EA0C2E-5FFE-41BD-90C2-C47368C05642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872162" y="2586038"/>
              <a:ext cx="85725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6770BD82-D7A3-4525-A42B-19BB3141B969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5995987" y="2606675"/>
              <a:ext cx="76200" cy="68263"/>
            </a:xfrm>
            <a:custGeom>
              <a:avLst/>
              <a:gdLst>
                <a:gd name="T0" fmla="*/ 295 w 295"/>
                <a:gd name="T1" fmla="*/ 35 h 226"/>
                <a:gd name="T2" fmla="*/ 276 w 295"/>
                <a:gd name="T3" fmla="*/ 0 h 226"/>
                <a:gd name="T4" fmla="*/ 249 w 295"/>
                <a:gd name="T5" fmla="*/ 24 h 226"/>
                <a:gd name="T6" fmla="*/ 257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5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7" y="0"/>
                    <a:pt x="276" y="0"/>
                  </a:cubicBezTo>
                  <a:cubicBezTo>
                    <a:pt x="263" y="0"/>
                    <a:pt x="249" y="12"/>
                    <a:pt x="249" y="24"/>
                  </a:cubicBezTo>
                  <a:cubicBezTo>
                    <a:pt x="249" y="29"/>
                    <a:pt x="252" y="34"/>
                    <a:pt x="257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5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8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D5B4049D-EA67-4300-894D-9B3CB1A05F7F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084887" y="2625725"/>
              <a:ext cx="31750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BCD0AF4A-391B-4DD0-98A9-0AC125E1CC27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140450" y="2560638"/>
              <a:ext cx="28575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B59F3C92-0880-48A5-91F4-F54230417E05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6184900" y="2578100"/>
              <a:ext cx="41275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13D4BFE9-6405-41FD-9DCA-0A429E41F1DC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6237287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0">
              <a:extLst>
                <a:ext uri="{FF2B5EF4-FFF2-40B4-BE49-F238E27FC236}">
                  <a16:creationId xmlns:a16="http://schemas.microsoft.com/office/drawing/2014/main" id="{485FC874-242A-4D38-BED8-1ED70C3FE735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281737" y="2560638"/>
              <a:ext cx="19050" cy="1508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79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m:rPr>
                          <m:sty m:val="p"/>
                        </m:rPr>
                        <a:rPr lang="el-GR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581193" y="2666276"/>
            <a:ext cx="5212078" cy="29326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6398729" y="2666276"/>
            <a:ext cx="5212076" cy="2932677"/>
          </a:xfrm>
          <a:prstGeom prst="rect">
            <a:avLst/>
          </a:prstGeom>
        </p:spPr>
      </p:pic>
      <p:grpSp>
        <p:nvGrpSpPr>
          <p:cNvPr id="7" name="Group 6" descr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 title="IguanaTex Vector Display">
            <a:extLst>
              <a:ext uri="{FF2B5EF4-FFF2-40B4-BE49-F238E27FC236}">
                <a16:creationId xmlns:a16="http://schemas.microsoft.com/office/drawing/2014/main" id="{956BDFD4-1255-4CC8-A076-52876EE9855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74543" y="2040386"/>
            <a:ext cx="8237799" cy="438331"/>
            <a:chOff x="2541587" y="2540000"/>
            <a:chExt cx="3759200" cy="20002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C3829F4-D8C2-4D41-B73F-E55EA4F2FF97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7950"/>
            </a:xfrm>
            <a:custGeom>
              <a:avLst/>
              <a:gdLst>
                <a:gd name="T0" fmla="*/ 71 w 342"/>
                <a:gd name="T1" fmla="*/ 300 h 358"/>
                <a:gd name="T2" fmla="*/ 10 w 342"/>
                <a:gd name="T3" fmla="*/ 342 h 358"/>
                <a:gd name="T4" fmla="*/ 0 w 342"/>
                <a:gd name="T5" fmla="*/ 352 h 358"/>
                <a:gd name="T6" fmla="*/ 6 w 342"/>
                <a:gd name="T7" fmla="*/ 358 h 358"/>
                <a:gd name="T8" fmla="*/ 49 w 342"/>
                <a:gd name="T9" fmla="*/ 356 h 358"/>
                <a:gd name="T10" fmla="*/ 99 w 342"/>
                <a:gd name="T11" fmla="*/ 358 h 358"/>
                <a:gd name="T12" fmla="*/ 108 w 342"/>
                <a:gd name="T13" fmla="*/ 348 h 358"/>
                <a:gd name="T14" fmla="*/ 100 w 342"/>
                <a:gd name="T15" fmla="*/ 342 h 358"/>
                <a:gd name="T16" fmla="*/ 77 w 342"/>
                <a:gd name="T17" fmla="*/ 325 h 358"/>
                <a:gd name="T18" fmla="*/ 84 w 342"/>
                <a:gd name="T19" fmla="*/ 306 h 358"/>
                <a:gd name="T20" fmla="*/ 122 w 342"/>
                <a:gd name="T21" fmla="*/ 242 h 358"/>
                <a:gd name="T22" fmla="*/ 247 w 342"/>
                <a:gd name="T23" fmla="*/ 242 h 358"/>
                <a:gd name="T24" fmla="*/ 255 w 342"/>
                <a:gd name="T25" fmla="*/ 326 h 358"/>
                <a:gd name="T26" fmla="*/ 219 w 342"/>
                <a:gd name="T27" fmla="*/ 342 h 358"/>
                <a:gd name="T28" fmla="*/ 207 w 342"/>
                <a:gd name="T29" fmla="*/ 352 h 358"/>
                <a:gd name="T30" fmla="*/ 214 w 342"/>
                <a:gd name="T31" fmla="*/ 358 h 358"/>
                <a:gd name="T32" fmla="*/ 276 w 342"/>
                <a:gd name="T33" fmla="*/ 356 h 358"/>
                <a:gd name="T34" fmla="*/ 333 w 342"/>
                <a:gd name="T35" fmla="*/ 358 h 358"/>
                <a:gd name="T36" fmla="*/ 342 w 342"/>
                <a:gd name="T37" fmla="*/ 348 h 358"/>
                <a:gd name="T38" fmla="*/ 330 w 342"/>
                <a:gd name="T39" fmla="*/ 342 h 358"/>
                <a:gd name="T40" fmla="*/ 298 w 342"/>
                <a:gd name="T41" fmla="*/ 324 h 358"/>
                <a:gd name="T42" fmla="*/ 267 w 342"/>
                <a:gd name="T43" fmla="*/ 12 h 358"/>
                <a:gd name="T44" fmla="*/ 258 w 342"/>
                <a:gd name="T45" fmla="*/ 0 h 358"/>
                <a:gd name="T46" fmla="*/ 245 w 342"/>
                <a:gd name="T47" fmla="*/ 9 h 358"/>
                <a:gd name="T48" fmla="*/ 71 w 342"/>
                <a:gd name="T49" fmla="*/ 300 h 358"/>
                <a:gd name="T50" fmla="*/ 131 w 342"/>
                <a:gd name="T51" fmla="*/ 227 h 358"/>
                <a:gd name="T52" fmla="*/ 229 w 342"/>
                <a:gd name="T53" fmla="*/ 62 h 358"/>
                <a:gd name="T54" fmla="*/ 245 w 342"/>
                <a:gd name="T55" fmla="*/ 227 h 358"/>
                <a:gd name="T56" fmla="*/ 131 w 342"/>
                <a:gd name="T57" fmla="*/ 2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8">
                  <a:moveTo>
                    <a:pt x="71" y="300"/>
                  </a:moveTo>
                  <a:cubicBezTo>
                    <a:pt x="51" y="334"/>
                    <a:pt x="32" y="341"/>
                    <a:pt x="10" y="342"/>
                  </a:cubicBezTo>
                  <a:cubicBezTo>
                    <a:pt x="4" y="343"/>
                    <a:pt x="0" y="343"/>
                    <a:pt x="0" y="352"/>
                  </a:cubicBezTo>
                  <a:cubicBezTo>
                    <a:pt x="0" y="355"/>
                    <a:pt x="2" y="358"/>
                    <a:pt x="6" y="358"/>
                  </a:cubicBezTo>
                  <a:cubicBezTo>
                    <a:pt x="20" y="358"/>
                    <a:pt x="35" y="356"/>
                    <a:pt x="49" y="356"/>
                  </a:cubicBezTo>
                  <a:cubicBezTo>
                    <a:pt x="65" y="356"/>
                    <a:pt x="83" y="358"/>
                    <a:pt x="99" y="358"/>
                  </a:cubicBezTo>
                  <a:cubicBezTo>
                    <a:pt x="102" y="358"/>
                    <a:pt x="108" y="358"/>
                    <a:pt x="108" y="348"/>
                  </a:cubicBezTo>
                  <a:cubicBezTo>
                    <a:pt x="108" y="343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1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8"/>
                    <a:pt x="213" y="358"/>
                    <a:pt x="214" y="358"/>
                  </a:cubicBezTo>
                  <a:cubicBezTo>
                    <a:pt x="234" y="358"/>
                    <a:pt x="256" y="356"/>
                    <a:pt x="276" y="356"/>
                  </a:cubicBezTo>
                  <a:cubicBezTo>
                    <a:pt x="289" y="356"/>
                    <a:pt x="320" y="358"/>
                    <a:pt x="333" y="358"/>
                  </a:cubicBezTo>
                  <a:cubicBezTo>
                    <a:pt x="336" y="358"/>
                    <a:pt x="342" y="358"/>
                    <a:pt x="342" y="348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9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0F11154-227E-45B2-B0DE-902B1E2A9A06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3187" y="2625725"/>
              <a:ext cx="33338" cy="69850"/>
            </a:xfrm>
            <a:custGeom>
              <a:avLst/>
              <a:gdLst>
                <a:gd name="T0" fmla="*/ 78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3 h 231"/>
                <a:gd name="T28" fmla="*/ 78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10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E5B1E20-847B-4D62-8D8F-5B2DB55EC342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7788"/>
              <a:ext cx="85725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69A1817F-6EF9-40C3-86C6-3CBB2BF204B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01950" y="2540000"/>
              <a:ext cx="69850" cy="71438"/>
            </a:xfrm>
            <a:custGeom>
              <a:avLst/>
              <a:gdLst>
                <a:gd name="T0" fmla="*/ 95 w 264"/>
                <a:gd name="T1" fmla="*/ 125 h 237"/>
                <a:gd name="T2" fmla="*/ 132 w 264"/>
                <a:gd name="T3" fmla="*/ 125 h 237"/>
                <a:gd name="T4" fmla="*/ 163 w 264"/>
                <a:gd name="T5" fmla="*/ 141 h 237"/>
                <a:gd name="T6" fmla="*/ 161 w 264"/>
                <a:gd name="T7" fmla="*/ 156 h 237"/>
                <a:gd name="T8" fmla="*/ 160 w 264"/>
                <a:gd name="T9" fmla="*/ 161 h 237"/>
                <a:gd name="T10" fmla="*/ 166 w 264"/>
                <a:gd name="T11" fmla="*/ 166 h 237"/>
                <a:gd name="T12" fmla="*/ 172 w 264"/>
                <a:gd name="T13" fmla="*/ 158 h 237"/>
                <a:gd name="T14" fmla="*/ 191 w 264"/>
                <a:gd name="T15" fmla="*/ 84 h 237"/>
                <a:gd name="T16" fmla="*/ 193 w 264"/>
                <a:gd name="T17" fmla="*/ 77 h 237"/>
                <a:gd name="T18" fmla="*/ 187 w 264"/>
                <a:gd name="T19" fmla="*/ 72 h 237"/>
                <a:gd name="T20" fmla="*/ 180 w 264"/>
                <a:gd name="T21" fmla="*/ 80 h 237"/>
                <a:gd name="T22" fmla="*/ 133 w 264"/>
                <a:gd name="T23" fmla="*/ 112 h 237"/>
                <a:gd name="T24" fmla="*/ 98 w 264"/>
                <a:gd name="T25" fmla="*/ 112 h 237"/>
                <a:gd name="T26" fmla="*/ 120 w 264"/>
                <a:gd name="T27" fmla="*/ 25 h 237"/>
                <a:gd name="T28" fmla="*/ 138 w 264"/>
                <a:gd name="T29" fmla="*/ 13 h 237"/>
                <a:gd name="T30" fmla="*/ 191 w 264"/>
                <a:gd name="T31" fmla="*/ 13 h 237"/>
                <a:gd name="T32" fmla="*/ 246 w 264"/>
                <a:gd name="T33" fmla="*/ 53 h 237"/>
                <a:gd name="T34" fmla="*/ 245 w 264"/>
                <a:gd name="T35" fmla="*/ 75 h 237"/>
                <a:gd name="T36" fmla="*/ 251 w 264"/>
                <a:gd name="T37" fmla="*/ 81 h 237"/>
                <a:gd name="T38" fmla="*/ 257 w 264"/>
                <a:gd name="T39" fmla="*/ 72 h 237"/>
                <a:gd name="T40" fmla="*/ 263 w 264"/>
                <a:gd name="T41" fmla="*/ 11 h 237"/>
                <a:gd name="T42" fmla="*/ 253 w 264"/>
                <a:gd name="T43" fmla="*/ 0 h 237"/>
                <a:gd name="T44" fmla="*/ 67 w 264"/>
                <a:gd name="T45" fmla="*/ 0 h 237"/>
                <a:gd name="T46" fmla="*/ 56 w 264"/>
                <a:gd name="T47" fmla="*/ 8 h 237"/>
                <a:gd name="T48" fmla="*/ 67 w 264"/>
                <a:gd name="T49" fmla="*/ 13 h 237"/>
                <a:gd name="T50" fmla="*/ 80 w 264"/>
                <a:gd name="T51" fmla="*/ 14 h 237"/>
                <a:gd name="T52" fmla="*/ 88 w 264"/>
                <a:gd name="T53" fmla="*/ 19 h 237"/>
                <a:gd name="T54" fmla="*/ 87 w 264"/>
                <a:gd name="T55" fmla="*/ 26 h 237"/>
                <a:gd name="T56" fmla="*/ 41 w 264"/>
                <a:gd name="T57" fmla="*/ 209 h 237"/>
                <a:gd name="T58" fmla="*/ 10 w 264"/>
                <a:gd name="T59" fmla="*/ 225 h 237"/>
                <a:gd name="T60" fmla="*/ 0 w 264"/>
                <a:gd name="T61" fmla="*/ 232 h 237"/>
                <a:gd name="T62" fmla="*/ 5 w 264"/>
                <a:gd name="T63" fmla="*/ 237 h 237"/>
                <a:gd name="T64" fmla="*/ 51 w 264"/>
                <a:gd name="T65" fmla="*/ 236 h 237"/>
                <a:gd name="T66" fmla="*/ 78 w 264"/>
                <a:gd name="T67" fmla="*/ 236 h 237"/>
                <a:gd name="T68" fmla="*/ 106 w 264"/>
                <a:gd name="T69" fmla="*/ 237 h 237"/>
                <a:gd name="T70" fmla="*/ 113 w 264"/>
                <a:gd name="T71" fmla="*/ 230 h 237"/>
                <a:gd name="T72" fmla="*/ 101 w 264"/>
                <a:gd name="T73" fmla="*/ 225 h 237"/>
                <a:gd name="T74" fmla="*/ 83 w 264"/>
                <a:gd name="T75" fmla="*/ 224 h 237"/>
                <a:gd name="T76" fmla="*/ 72 w 264"/>
                <a:gd name="T77" fmla="*/ 218 h 237"/>
                <a:gd name="T78" fmla="*/ 73 w 264"/>
                <a:gd name="T79" fmla="*/ 212 h 237"/>
                <a:gd name="T80" fmla="*/ 95 w 264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4" h="237">
                  <a:moveTo>
                    <a:pt x="95" y="125"/>
                  </a:moveTo>
                  <a:lnTo>
                    <a:pt x="132" y="125"/>
                  </a:lnTo>
                  <a:cubicBezTo>
                    <a:pt x="159" y="125"/>
                    <a:pt x="163" y="129"/>
                    <a:pt x="163" y="141"/>
                  </a:cubicBezTo>
                  <a:cubicBezTo>
                    <a:pt x="163" y="146"/>
                    <a:pt x="163" y="147"/>
                    <a:pt x="161" y="156"/>
                  </a:cubicBezTo>
                  <a:cubicBezTo>
                    <a:pt x="160" y="158"/>
                    <a:pt x="160" y="160"/>
                    <a:pt x="160" y="161"/>
                  </a:cubicBezTo>
                  <a:cubicBezTo>
                    <a:pt x="160" y="164"/>
                    <a:pt x="162" y="166"/>
                    <a:pt x="166" y="166"/>
                  </a:cubicBezTo>
                  <a:cubicBezTo>
                    <a:pt x="170" y="166"/>
                    <a:pt x="171" y="164"/>
                    <a:pt x="172" y="158"/>
                  </a:cubicBezTo>
                  <a:lnTo>
                    <a:pt x="191" y="84"/>
                  </a:lnTo>
                  <a:cubicBezTo>
                    <a:pt x="192" y="83"/>
                    <a:pt x="193" y="78"/>
                    <a:pt x="193" y="77"/>
                  </a:cubicBezTo>
                  <a:cubicBezTo>
                    <a:pt x="193" y="73"/>
                    <a:pt x="190" y="72"/>
                    <a:pt x="187" y="72"/>
                  </a:cubicBezTo>
                  <a:cubicBezTo>
                    <a:pt x="182" y="72"/>
                    <a:pt x="181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8" y="112"/>
                  </a:lnTo>
                  <a:lnTo>
                    <a:pt x="120" y="25"/>
                  </a:lnTo>
                  <a:cubicBezTo>
                    <a:pt x="123" y="14"/>
                    <a:pt x="123" y="13"/>
                    <a:pt x="138" y="13"/>
                  </a:cubicBezTo>
                  <a:lnTo>
                    <a:pt x="191" y="13"/>
                  </a:lnTo>
                  <a:cubicBezTo>
                    <a:pt x="238" y="13"/>
                    <a:pt x="246" y="24"/>
                    <a:pt x="246" y="53"/>
                  </a:cubicBezTo>
                  <a:cubicBezTo>
                    <a:pt x="246" y="65"/>
                    <a:pt x="245" y="72"/>
                    <a:pt x="245" y="75"/>
                  </a:cubicBezTo>
                  <a:cubicBezTo>
                    <a:pt x="245" y="78"/>
                    <a:pt x="246" y="81"/>
                    <a:pt x="251" y="81"/>
                  </a:cubicBezTo>
                  <a:cubicBezTo>
                    <a:pt x="256" y="81"/>
                    <a:pt x="256" y="78"/>
                    <a:pt x="257" y="72"/>
                  </a:cubicBezTo>
                  <a:lnTo>
                    <a:pt x="263" y="11"/>
                  </a:lnTo>
                  <a:cubicBezTo>
                    <a:pt x="264" y="0"/>
                    <a:pt x="262" y="0"/>
                    <a:pt x="253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7" y="13"/>
                  </a:cubicBezTo>
                  <a:cubicBezTo>
                    <a:pt x="67" y="13"/>
                    <a:pt x="74" y="13"/>
                    <a:pt x="80" y="14"/>
                  </a:cubicBezTo>
                  <a:cubicBezTo>
                    <a:pt x="88" y="14"/>
                    <a:pt x="88" y="15"/>
                    <a:pt x="88" y="19"/>
                  </a:cubicBezTo>
                  <a:cubicBezTo>
                    <a:pt x="88" y="21"/>
                    <a:pt x="87" y="24"/>
                    <a:pt x="87" y="26"/>
                  </a:cubicBezTo>
                  <a:lnTo>
                    <a:pt x="41" y="209"/>
                  </a:lnTo>
                  <a:cubicBezTo>
                    <a:pt x="38" y="222"/>
                    <a:pt x="37" y="225"/>
                    <a:pt x="10" y="225"/>
                  </a:cubicBezTo>
                  <a:cubicBezTo>
                    <a:pt x="4" y="225"/>
                    <a:pt x="0" y="225"/>
                    <a:pt x="0" y="232"/>
                  </a:cubicBezTo>
                  <a:cubicBezTo>
                    <a:pt x="0" y="236"/>
                    <a:pt x="2" y="237"/>
                    <a:pt x="5" y="237"/>
                  </a:cubicBezTo>
                  <a:cubicBezTo>
                    <a:pt x="15" y="237"/>
                    <a:pt x="41" y="236"/>
                    <a:pt x="51" y="236"/>
                  </a:cubicBezTo>
                  <a:lnTo>
                    <a:pt x="78" y="236"/>
                  </a:lnTo>
                  <a:cubicBezTo>
                    <a:pt x="87" y="236"/>
                    <a:pt x="97" y="237"/>
                    <a:pt x="106" y="237"/>
                  </a:cubicBezTo>
                  <a:cubicBezTo>
                    <a:pt x="108" y="237"/>
                    <a:pt x="113" y="237"/>
                    <a:pt x="113" y="230"/>
                  </a:cubicBezTo>
                  <a:cubicBezTo>
                    <a:pt x="113" y="225"/>
                    <a:pt x="109" y="225"/>
                    <a:pt x="101" y="225"/>
                  </a:cubicBezTo>
                  <a:cubicBezTo>
                    <a:pt x="101" y="225"/>
                    <a:pt x="92" y="225"/>
                    <a:pt x="83" y="224"/>
                  </a:cubicBezTo>
                  <a:cubicBezTo>
                    <a:pt x="76" y="223"/>
                    <a:pt x="72" y="223"/>
                    <a:pt x="72" y="218"/>
                  </a:cubicBezTo>
                  <a:cubicBezTo>
                    <a:pt x="72" y="217"/>
                    <a:pt x="72" y="216"/>
                    <a:pt x="73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D448884-4F22-4F0D-A6B8-B3336EE1B6A0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71800" y="2576513"/>
              <a:ext cx="25400" cy="50800"/>
            </a:xfrm>
            <a:custGeom>
              <a:avLst/>
              <a:gdLst>
                <a:gd name="T0" fmla="*/ 63 w 102"/>
                <a:gd name="T1" fmla="*/ 7 h 165"/>
                <a:gd name="T2" fmla="*/ 54 w 102"/>
                <a:gd name="T3" fmla="*/ 0 h 165"/>
                <a:gd name="T4" fmla="*/ 4 w 102"/>
                <a:gd name="T5" fmla="*/ 16 h 165"/>
                <a:gd name="T6" fmla="*/ 0 w 102"/>
                <a:gd name="T7" fmla="*/ 16 h 165"/>
                <a:gd name="T8" fmla="*/ 0 w 102"/>
                <a:gd name="T9" fmla="*/ 26 h 165"/>
                <a:gd name="T10" fmla="*/ 4 w 102"/>
                <a:gd name="T11" fmla="*/ 26 h 165"/>
                <a:gd name="T12" fmla="*/ 40 w 102"/>
                <a:gd name="T13" fmla="*/ 20 h 165"/>
                <a:gd name="T14" fmla="*/ 40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3 w 102"/>
                <a:gd name="T31" fmla="*/ 144 h 165"/>
                <a:gd name="T32" fmla="*/ 63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3" y="7"/>
                  </a:moveTo>
                  <a:cubicBezTo>
                    <a:pt x="63" y="0"/>
                    <a:pt x="63" y="0"/>
                    <a:pt x="54" y="0"/>
                  </a:cubicBezTo>
                  <a:cubicBezTo>
                    <a:pt x="37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5" y="164"/>
                    <a:pt x="37" y="164"/>
                    <a:pt x="52" y="164"/>
                  </a:cubicBezTo>
                  <a:cubicBezTo>
                    <a:pt x="66" y="164"/>
                    <a:pt x="88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3" y="154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87499A84-616F-4C2F-9B9C-AC52CF383F71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79725" y="2632075"/>
              <a:ext cx="1492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B37CD67-C920-41EB-AD53-270FC99FD0B3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86075" y="2652713"/>
              <a:ext cx="96838" cy="73025"/>
            </a:xfrm>
            <a:custGeom>
              <a:avLst/>
              <a:gdLst>
                <a:gd name="T0" fmla="*/ 330 w 372"/>
                <a:gd name="T1" fmla="*/ 28 h 239"/>
                <a:gd name="T2" fmla="*/ 360 w 372"/>
                <a:gd name="T3" fmla="*/ 13 h 239"/>
                <a:gd name="T4" fmla="*/ 372 w 372"/>
                <a:gd name="T5" fmla="*/ 5 h 239"/>
                <a:gd name="T6" fmla="*/ 361 w 372"/>
                <a:gd name="T7" fmla="*/ 0 h 239"/>
                <a:gd name="T8" fmla="*/ 314 w 372"/>
                <a:gd name="T9" fmla="*/ 0 h 239"/>
                <a:gd name="T10" fmla="*/ 299 w 372"/>
                <a:gd name="T11" fmla="*/ 7 h 239"/>
                <a:gd name="T12" fmla="*/ 164 w 372"/>
                <a:gd name="T13" fmla="*/ 206 h 239"/>
                <a:gd name="T14" fmla="*/ 130 w 372"/>
                <a:gd name="T15" fmla="*/ 10 h 239"/>
                <a:gd name="T16" fmla="*/ 118 w 372"/>
                <a:gd name="T17" fmla="*/ 0 h 239"/>
                <a:gd name="T18" fmla="*/ 68 w 372"/>
                <a:gd name="T19" fmla="*/ 0 h 239"/>
                <a:gd name="T20" fmla="*/ 56 w 372"/>
                <a:gd name="T21" fmla="*/ 8 h 239"/>
                <a:gd name="T22" fmla="*/ 68 w 372"/>
                <a:gd name="T23" fmla="*/ 13 h 239"/>
                <a:gd name="T24" fmla="*/ 81 w 372"/>
                <a:gd name="T25" fmla="*/ 13 h 239"/>
                <a:gd name="T26" fmla="*/ 89 w 372"/>
                <a:gd name="T27" fmla="*/ 18 h 239"/>
                <a:gd name="T28" fmla="*/ 88 w 372"/>
                <a:gd name="T29" fmla="*/ 26 h 239"/>
                <a:gd name="T30" fmla="*/ 44 w 372"/>
                <a:gd name="T31" fmla="*/ 201 h 239"/>
                <a:gd name="T32" fmla="*/ 7 w 372"/>
                <a:gd name="T33" fmla="*/ 226 h 239"/>
                <a:gd name="T34" fmla="*/ 0 w 372"/>
                <a:gd name="T35" fmla="*/ 234 h 239"/>
                <a:gd name="T36" fmla="*/ 5 w 372"/>
                <a:gd name="T37" fmla="*/ 239 h 239"/>
                <a:gd name="T38" fmla="*/ 42 w 372"/>
                <a:gd name="T39" fmla="*/ 237 h 239"/>
                <a:gd name="T40" fmla="*/ 78 w 372"/>
                <a:gd name="T41" fmla="*/ 239 h 239"/>
                <a:gd name="T42" fmla="*/ 85 w 372"/>
                <a:gd name="T43" fmla="*/ 231 h 239"/>
                <a:gd name="T44" fmla="*/ 78 w 372"/>
                <a:gd name="T45" fmla="*/ 226 h 239"/>
                <a:gd name="T46" fmla="*/ 55 w 372"/>
                <a:gd name="T47" fmla="*/ 211 h 239"/>
                <a:gd name="T48" fmla="*/ 57 w 372"/>
                <a:gd name="T49" fmla="*/ 203 h 239"/>
                <a:gd name="T50" fmla="*/ 103 w 372"/>
                <a:gd name="T51" fmla="*/ 17 h 239"/>
                <a:gd name="T52" fmla="*/ 104 w 372"/>
                <a:gd name="T53" fmla="*/ 17 h 239"/>
                <a:gd name="T54" fmla="*/ 141 w 372"/>
                <a:gd name="T55" fmla="*/ 229 h 239"/>
                <a:gd name="T56" fmla="*/ 148 w 372"/>
                <a:gd name="T57" fmla="*/ 239 h 239"/>
                <a:gd name="T58" fmla="*/ 158 w 372"/>
                <a:gd name="T59" fmla="*/ 231 h 239"/>
                <a:gd name="T60" fmla="*/ 304 w 372"/>
                <a:gd name="T61" fmla="*/ 13 h 239"/>
                <a:gd name="T62" fmla="*/ 305 w 372"/>
                <a:gd name="T63" fmla="*/ 14 h 239"/>
                <a:gd name="T64" fmla="*/ 256 w 372"/>
                <a:gd name="T65" fmla="*/ 211 h 239"/>
                <a:gd name="T66" fmla="*/ 225 w 372"/>
                <a:gd name="T67" fmla="*/ 226 h 239"/>
                <a:gd name="T68" fmla="*/ 214 w 372"/>
                <a:gd name="T69" fmla="*/ 234 h 239"/>
                <a:gd name="T70" fmla="*/ 220 w 372"/>
                <a:gd name="T71" fmla="*/ 239 h 239"/>
                <a:gd name="T72" fmla="*/ 242 w 372"/>
                <a:gd name="T73" fmla="*/ 237 h 239"/>
                <a:gd name="T74" fmla="*/ 264 w 372"/>
                <a:gd name="T75" fmla="*/ 237 h 239"/>
                <a:gd name="T76" fmla="*/ 308 w 372"/>
                <a:gd name="T77" fmla="*/ 239 h 239"/>
                <a:gd name="T78" fmla="*/ 315 w 372"/>
                <a:gd name="T79" fmla="*/ 231 h 239"/>
                <a:gd name="T80" fmla="*/ 304 w 372"/>
                <a:gd name="T81" fmla="*/ 226 h 239"/>
                <a:gd name="T82" fmla="*/ 291 w 372"/>
                <a:gd name="T83" fmla="*/ 225 h 239"/>
                <a:gd name="T84" fmla="*/ 283 w 372"/>
                <a:gd name="T85" fmla="*/ 220 h 239"/>
                <a:gd name="T86" fmla="*/ 284 w 372"/>
                <a:gd name="T87" fmla="*/ 212 h 239"/>
                <a:gd name="T88" fmla="*/ 330 w 372"/>
                <a:gd name="T89" fmla="*/ 2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2" h="239">
                  <a:moveTo>
                    <a:pt x="330" y="28"/>
                  </a:moveTo>
                  <a:cubicBezTo>
                    <a:pt x="333" y="16"/>
                    <a:pt x="334" y="13"/>
                    <a:pt x="360" y="13"/>
                  </a:cubicBezTo>
                  <a:cubicBezTo>
                    <a:pt x="367" y="13"/>
                    <a:pt x="372" y="13"/>
                    <a:pt x="372" y="5"/>
                  </a:cubicBezTo>
                  <a:cubicBezTo>
                    <a:pt x="372" y="0"/>
                    <a:pt x="367" y="0"/>
                    <a:pt x="361" y="0"/>
                  </a:cubicBezTo>
                  <a:lnTo>
                    <a:pt x="314" y="0"/>
                  </a:lnTo>
                  <a:cubicBezTo>
                    <a:pt x="304" y="0"/>
                    <a:pt x="303" y="1"/>
                    <a:pt x="299" y="7"/>
                  </a:cubicBezTo>
                  <a:lnTo>
                    <a:pt x="164" y="206"/>
                  </a:lnTo>
                  <a:lnTo>
                    <a:pt x="130" y="10"/>
                  </a:lnTo>
                  <a:cubicBezTo>
                    <a:pt x="128" y="1"/>
                    <a:pt x="128" y="0"/>
                    <a:pt x="118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4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8" y="26"/>
                  </a:cubicBezTo>
                  <a:lnTo>
                    <a:pt x="44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5" y="226"/>
                    <a:pt x="0" y="226"/>
                    <a:pt x="0" y="234"/>
                  </a:cubicBezTo>
                  <a:cubicBezTo>
                    <a:pt x="0" y="234"/>
                    <a:pt x="0" y="239"/>
                    <a:pt x="5" y="239"/>
                  </a:cubicBezTo>
                  <a:cubicBezTo>
                    <a:pt x="16" y="239"/>
                    <a:pt x="30" y="237"/>
                    <a:pt x="42" y="237"/>
                  </a:cubicBezTo>
                  <a:cubicBezTo>
                    <a:pt x="50" y="237"/>
                    <a:pt x="70" y="239"/>
                    <a:pt x="78" y="239"/>
                  </a:cubicBezTo>
                  <a:cubicBezTo>
                    <a:pt x="80" y="239"/>
                    <a:pt x="85" y="239"/>
                    <a:pt x="85" y="231"/>
                  </a:cubicBezTo>
                  <a:cubicBezTo>
                    <a:pt x="85" y="226"/>
                    <a:pt x="81" y="226"/>
                    <a:pt x="78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3"/>
                  </a:cubicBezTo>
                  <a:lnTo>
                    <a:pt x="103" y="17"/>
                  </a:lnTo>
                  <a:lnTo>
                    <a:pt x="104" y="17"/>
                  </a:lnTo>
                  <a:lnTo>
                    <a:pt x="141" y="229"/>
                  </a:lnTo>
                  <a:cubicBezTo>
                    <a:pt x="142" y="235"/>
                    <a:pt x="143" y="239"/>
                    <a:pt x="148" y="239"/>
                  </a:cubicBezTo>
                  <a:cubicBezTo>
                    <a:pt x="153" y="239"/>
                    <a:pt x="156" y="235"/>
                    <a:pt x="158" y="231"/>
                  </a:cubicBezTo>
                  <a:lnTo>
                    <a:pt x="304" y="13"/>
                  </a:lnTo>
                  <a:lnTo>
                    <a:pt x="305" y="14"/>
                  </a:lnTo>
                  <a:lnTo>
                    <a:pt x="256" y="211"/>
                  </a:lnTo>
                  <a:cubicBezTo>
                    <a:pt x="253" y="223"/>
                    <a:pt x="252" y="226"/>
                    <a:pt x="225" y="226"/>
                  </a:cubicBezTo>
                  <a:cubicBezTo>
                    <a:pt x="219" y="226"/>
                    <a:pt x="214" y="226"/>
                    <a:pt x="214" y="234"/>
                  </a:cubicBezTo>
                  <a:cubicBezTo>
                    <a:pt x="214" y="234"/>
                    <a:pt x="214" y="239"/>
                    <a:pt x="220" y="239"/>
                  </a:cubicBezTo>
                  <a:cubicBezTo>
                    <a:pt x="227" y="239"/>
                    <a:pt x="235" y="237"/>
                    <a:pt x="242" y="237"/>
                  </a:cubicBezTo>
                  <a:cubicBezTo>
                    <a:pt x="249" y="237"/>
                    <a:pt x="257" y="237"/>
                    <a:pt x="264" y="237"/>
                  </a:cubicBezTo>
                  <a:cubicBezTo>
                    <a:pt x="273" y="237"/>
                    <a:pt x="298" y="239"/>
                    <a:pt x="308" y="239"/>
                  </a:cubicBezTo>
                  <a:cubicBezTo>
                    <a:pt x="310" y="239"/>
                    <a:pt x="315" y="239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4" y="226"/>
                    <a:pt x="297" y="226"/>
                    <a:pt x="291" y="225"/>
                  </a:cubicBezTo>
                  <a:cubicBezTo>
                    <a:pt x="283" y="225"/>
                    <a:pt x="283" y="223"/>
                    <a:pt x="283" y="220"/>
                  </a:cubicBezTo>
                  <a:cubicBezTo>
                    <a:pt x="283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78AFAEB-401E-4F76-98F7-54E67D1D92B0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87675" y="2690813"/>
              <a:ext cx="26988" cy="49213"/>
            </a:xfrm>
            <a:custGeom>
              <a:avLst/>
              <a:gdLst>
                <a:gd name="T0" fmla="*/ 63 w 102"/>
                <a:gd name="T1" fmla="*/ 7 h 166"/>
                <a:gd name="T2" fmla="*/ 54 w 102"/>
                <a:gd name="T3" fmla="*/ 0 h 166"/>
                <a:gd name="T4" fmla="*/ 4 w 102"/>
                <a:gd name="T5" fmla="*/ 16 h 166"/>
                <a:gd name="T6" fmla="*/ 0 w 102"/>
                <a:gd name="T7" fmla="*/ 16 h 166"/>
                <a:gd name="T8" fmla="*/ 0 w 102"/>
                <a:gd name="T9" fmla="*/ 27 h 166"/>
                <a:gd name="T10" fmla="*/ 4 w 102"/>
                <a:gd name="T11" fmla="*/ 27 h 166"/>
                <a:gd name="T12" fmla="*/ 40 w 102"/>
                <a:gd name="T13" fmla="*/ 20 h 166"/>
                <a:gd name="T14" fmla="*/ 40 w 102"/>
                <a:gd name="T15" fmla="*/ 144 h 166"/>
                <a:gd name="T16" fmla="*/ 14 w 102"/>
                <a:gd name="T17" fmla="*/ 155 h 166"/>
                <a:gd name="T18" fmla="*/ 1 w 102"/>
                <a:gd name="T19" fmla="*/ 155 h 166"/>
                <a:gd name="T20" fmla="*/ 1 w 102"/>
                <a:gd name="T21" fmla="*/ 166 h 166"/>
                <a:gd name="T22" fmla="*/ 52 w 102"/>
                <a:gd name="T23" fmla="*/ 165 h 166"/>
                <a:gd name="T24" fmla="*/ 102 w 102"/>
                <a:gd name="T25" fmla="*/ 166 h 166"/>
                <a:gd name="T26" fmla="*/ 102 w 102"/>
                <a:gd name="T27" fmla="*/ 155 h 166"/>
                <a:gd name="T28" fmla="*/ 89 w 102"/>
                <a:gd name="T29" fmla="*/ 155 h 166"/>
                <a:gd name="T30" fmla="*/ 63 w 102"/>
                <a:gd name="T31" fmla="*/ 144 h 166"/>
                <a:gd name="T32" fmla="*/ 63 w 102"/>
                <a:gd name="T33" fmla="*/ 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6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6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7"/>
                  </a:lnTo>
                  <a:lnTo>
                    <a:pt x="4" y="27"/>
                  </a:lnTo>
                  <a:cubicBezTo>
                    <a:pt x="10" y="27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5"/>
                    <a:pt x="14" y="155"/>
                  </a:cubicBezTo>
                  <a:lnTo>
                    <a:pt x="1" y="155"/>
                  </a:lnTo>
                  <a:lnTo>
                    <a:pt x="1" y="166"/>
                  </a:lnTo>
                  <a:cubicBezTo>
                    <a:pt x="15" y="165"/>
                    <a:pt x="37" y="165"/>
                    <a:pt x="52" y="165"/>
                  </a:cubicBezTo>
                  <a:cubicBezTo>
                    <a:pt x="66" y="165"/>
                    <a:pt x="88" y="165"/>
                    <a:pt x="102" y="166"/>
                  </a:cubicBezTo>
                  <a:lnTo>
                    <a:pt x="102" y="155"/>
                  </a:lnTo>
                  <a:lnTo>
                    <a:pt x="89" y="155"/>
                  </a:lnTo>
                  <a:cubicBezTo>
                    <a:pt x="63" y="155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86E19BA-7157-45EE-BEA2-086224BB2777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087687" y="2600325"/>
              <a:ext cx="85725" cy="65088"/>
            </a:xfrm>
            <a:custGeom>
              <a:avLst/>
              <a:gdLst>
                <a:gd name="T0" fmla="*/ 333 w 333"/>
                <a:gd name="T1" fmla="*/ 15 h 213"/>
                <a:gd name="T2" fmla="*/ 326 w 333"/>
                <a:gd name="T3" fmla="*/ 0 h 213"/>
                <a:gd name="T4" fmla="*/ 319 w 333"/>
                <a:gd name="T5" fmla="*/ 14 h 213"/>
                <a:gd name="T6" fmla="*/ 249 w 333"/>
                <a:gd name="T7" fmla="*/ 68 h 213"/>
                <a:gd name="T8" fmla="*/ 169 w 333"/>
                <a:gd name="T9" fmla="*/ 36 h 213"/>
                <a:gd name="T10" fmla="*/ 83 w 333"/>
                <a:gd name="T11" fmla="*/ 0 h 213"/>
                <a:gd name="T12" fmla="*/ 0 w 333"/>
                <a:gd name="T13" fmla="*/ 81 h 213"/>
                <a:gd name="T14" fmla="*/ 7 w 333"/>
                <a:gd name="T15" fmla="*/ 96 h 213"/>
                <a:gd name="T16" fmla="*/ 14 w 333"/>
                <a:gd name="T17" fmla="*/ 84 h 213"/>
                <a:gd name="T18" fmla="*/ 83 w 333"/>
                <a:gd name="T19" fmla="*/ 28 h 213"/>
                <a:gd name="T20" fmla="*/ 163 w 333"/>
                <a:gd name="T21" fmla="*/ 60 h 213"/>
                <a:gd name="T22" fmla="*/ 249 w 333"/>
                <a:gd name="T23" fmla="*/ 96 h 213"/>
                <a:gd name="T24" fmla="*/ 333 w 333"/>
                <a:gd name="T25" fmla="*/ 15 h 213"/>
                <a:gd name="T26" fmla="*/ 333 w 333"/>
                <a:gd name="T27" fmla="*/ 132 h 213"/>
                <a:gd name="T28" fmla="*/ 326 w 333"/>
                <a:gd name="T29" fmla="*/ 116 h 213"/>
                <a:gd name="T30" fmla="*/ 319 w 333"/>
                <a:gd name="T31" fmla="*/ 130 h 213"/>
                <a:gd name="T32" fmla="*/ 249 w 333"/>
                <a:gd name="T33" fmla="*/ 185 h 213"/>
                <a:gd name="T34" fmla="*/ 169 w 333"/>
                <a:gd name="T35" fmla="*/ 152 h 213"/>
                <a:gd name="T36" fmla="*/ 83 w 333"/>
                <a:gd name="T37" fmla="*/ 116 h 213"/>
                <a:gd name="T38" fmla="*/ 0 w 333"/>
                <a:gd name="T39" fmla="*/ 197 h 213"/>
                <a:gd name="T40" fmla="*/ 7 w 333"/>
                <a:gd name="T41" fmla="*/ 212 h 213"/>
                <a:gd name="T42" fmla="*/ 14 w 333"/>
                <a:gd name="T43" fmla="*/ 201 h 213"/>
                <a:gd name="T44" fmla="*/ 83 w 333"/>
                <a:gd name="T45" fmla="*/ 144 h 213"/>
                <a:gd name="T46" fmla="*/ 163 w 333"/>
                <a:gd name="T47" fmla="*/ 177 h 213"/>
                <a:gd name="T48" fmla="*/ 249 w 333"/>
                <a:gd name="T49" fmla="*/ 213 h 213"/>
                <a:gd name="T50" fmla="*/ 333 w 333"/>
                <a:gd name="T51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3" h="213">
                  <a:moveTo>
                    <a:pt x="333" y="15"/>
                  </a:moveTo>
                  <a:cubicBezTo>
                    <a:pt x="333" y="5"/>
                    <a:pt x="329" y="0"/>
                    <a:pt x="326" y="0"/>
                  </a:cubicBezTo>
                  <a:cubicBezTo>
                    <a:pt x="324" y="0"/>
                    <a:pt x="319" y="2"/>
                    <a:pt x="319" y="14"/>
                  </a:cubicBezTo>
                  <a:cubicBezTo>
                    <a:pt x="317" y="48"/>
                    <a:pt x="282" y="68"/>
                    <a:pt x="249" y="68"/>
                  </a:cubicBezTo>
                  <a:cubicBezTo>
                    <a:pt x="220" y="68"/>
                    <a:pt x="195" y="53"/>
                    <a:pt x="169" y="36"/>
                  </a:cubicBezTo>
                  <a:cubicBezTo>
                    <a:pt x="143" y="18"/>
                    <a:pt x="116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3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6" y="96"/>
                    <a:pt x="333" y="61"/>
                    <a:pt x="333" y="15"/>
                  </a:cubicBezTo>
                  <a:close/>
                  <a:moveTo>
                    <a:pt x="333" y="132"/>
                  </a:moveTo>
                  <a:cubicBezTo>
                    <a:pt x="333" y="117"/>
                    <a:pt x="327" y="116"/>
                    <a:pt x="326" y="116"/>
                  </a:cubicBezTo>
                  <a:cubicBezTo>
                    <a:pt x="324" y="116"/>
                    <a:pt x="319" y="119"/>
                    <a:pt x="319" y="130"/>
                  </a:cubicBezTo>
                  <a:cubicBezTo>
                    <a:pt x="317" y="164"/>
                    <a:pt x="282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3" y="134"/>
                    <a:pt x="116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3"/>
                    <a:pt x="249" y="213"/>
                  </a:cubicBezTo>
                  <a:cubicBezTo>
                    <a:pt x="297" y="213"/>
                    <a:pt x="333" y="176"/>
                    <a:pt x="333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0A8AB0EC-AE44-45B3-81B0-8F1D678BB56B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21037" y="2608263"/>
              <a:ext cx="69850" cy="66675"/>
            </a:xfrm>
            <a:custGeom>
              <a:avLst/>
              <a:gdLst>
                <a:gd name="T0" fmla="*/ 119 w 269"/>
                <a:gd name="T1" fmla="*/ 28 h 220"/>
                <a:gd name="T2" fmla="*/ 175 w 269"/>
                <a:gd name="T3" fmla="*/ 28 h 220"/>
                <a:gd name="T4" fmla="*/ 154 w 269"/>
                <a:gd name="T5" fmla="*/ 157 h 220"/>
                <a:gd name="T6" fmla="*/ 158 w 269"/>
                <a:gd name="T7" fmla="*/ 195 h 220"/>
                <a:gd name="T8" fmla="*/ 176 w 269"/>
                <a:gd name="T9" fmla="*/ 220 h 220"/>
                <a:gd name="T10" fmla="*/ 196 w 269"/>
                <a:gd name="T11" fmla="*/ 201 h 220"/>
                <a:gd name="T12" fmla="*/ 193 w 269"/>
                <a:gd name="T13" fmla="*/ 190 h 220"/>
                <a:gd name="T14" fmla="*/ 179 w 269"/>
                <a:gd name="T15" fmla="*/ 108 h 220"/>
                <a:gd name="T16" fmla="*/ 188 w 269"/>
                <a:gd name="T17" fmla="*/ 28 h 220"/>
                <a:gd name="T18" fmla="*/ 245 w 269"/>
                <a:gd name="T19" fmla="*/ 28 h 220"/>
                <a:gd name="T20" fmla="*/ 269 w 269"/>
                <a:gd name="T21" fmla="*/ 12 h 220"/>
                <a:gd name="T22" fmla="*/ 249 w 269"/>
                <a:gd name="T23" fmla="*/ 0 h 220"/>
                <a:gd name="T24" fmla="*/ 82 w 269"/>
                <a:gd name="T25" fmla="*/ 0 h 220"/>
                <a:gd name="T26" fmla="*/ 30 w 269"/>
                <a:gd name="T27" fmla="*/ 23 h 220"/>
                <a:gd name="T28" fmla="*/ 0 w 269"/>
                <a:gd name="T29" fmla="*/ 68 h 220"/>
                <a:gd name="T30" fmla="*/ 6 w 269"/>
                <a:gd name="T31" fmla="*/ 73 h 220"/>
                <a:gd name="T32" fmla="*/ 14 w 269"/>
                <a:gd name="T33" fmla="*/ 67 h 220"/>
                <a:gd name="T34" fmla="*/ 77 w 269"/>
                <a:gd name="T35" fmla="*/ 28 h 220"/>
                <a:gd name="T36" fmla="*/ 106 w 269"/>
                <a:gd name="T37" fmla="*/ 28 h 220"/>
                <a:gd name="T38" fmla="*/ 42 w 269"/>
                <a:gd name="T39" fmla="*/ 195 h 220"/>
                <a:gd name="T40" fmla="*/ 38 w 269"/>
                <a:gd name="T41" fmla="*/ 207 h 220"/>
                <a:gd name="T42" fmla="*/ 52 w 269"/>
                <a:gd name="T43" fmla="*/ 220 h 220"/>
                <a:gd name="T44" fmla="*/ 77 w 269"/>
                <a:gd name="T45" fmla="*/ 188 h 220"/>
                <a:gd name="T46" fmla="*/ 91 w 269"/>
                <a:gd name="T47" fmla="*/ 139 h 220"/>
                <a:gd name="T48" fmla="*/ 119 w 269"/>
                <a:gd name="T49" fmla="*/ 2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9" h="220">
                  <a:moveTo>
                    <a:pt x="119" y="28"/>
                  </a:moveTo>
                  <a:lnTo>
                    <a:pt x="175" y="28"/>
                  </a:lnTo>
                  <a:cubicBezTo>
                    <a:pt x="158" y="102"/>
                    <a:pt x="154" y="124"/>
                    <a:pt x="154" y="157"/>
                  </a:cubicBezTo>
                  <a:cubicBezTo>
                    <a:pt x="154" y="165"/>
                    <a:pt x="154" y="178"/>
                    <a:pt x="158" y="195"/>
                  </a:cubicBezTo>
                  <a:cubicBezTo>
                    <a:pt x="163" y="217"/>
                    <a:pt x="168" y="220"/>
                    <a:pt x="176" y="220"/>
                  </a:cubicBezTo>
                  <a:cubicBezTo>
                    <a:pt x="186" y="220"/>
                    <a:pt x="196" y="211"/>
                    <a:pt x="196" y="201"/>
                  </a:cubicBezTo>
                  <a:cubicBezTo>
                    <a:pt x="196" y="198"/>
                    <a:pt x="196" y="197"/>
                    <a:pt x="193" y="190"/>
                  </a:cubicBezTo>
                  <a:cubicBezTo>
                    <a:pt x="179" y="154"/>
                    <a:pt x="179" y="122"/>
                    <a:pt x="179" y="108"/>
                  </a:cubicBezTo>
                  <a:cubicBezTo>
                    <a:pt x="179" y="81"/>
                    <a:pt x="182" y="54"/>
                    <a:pt x="188" y="28"/>
                  </a:cubicBezTo>
                  <a:lnTo>
                    <a:pt x="245" y="28"/>
                  </a:lnTo>
                  <a:cubicBezTo>
                    <a:pt x="251" y="28"/>
                    <a:pt x="269" y="28"/>
                    <a:pt x="269" y="12"/>
                  </a:cubicBezTo>
                  <a:cubicBezTo>
                    <a:pt x="269" y="0"/>
                    <a:pt x="259" y="0"/>
                    <a:pt x="249" y="0"/>
                  </a:cubicBezTo>
                  <a:lnTo>
                    <a:pt x="82" y="0"/>
                  </a:lnTo>
                  <a:cubicBezTo>
                    <a:pt x="71" y="0"/>
                    <a:pt x="52" y="0"/>
                    <a:pt x="30" y="23"/>
                  </a:cubicBezTo>
                  <a:cubicBezTo>
                    <a:pt x="13" y="42"/>
                    <a:pt x="0" y="65"/>
                    <a:pt x="0" y="68"/>
                  </a:cubicBezTo>
                  <a:cubicBezTo>
                    <a:pt x="0" y="68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8"/>
                    <a:pt x="67" y="28"/>
                    <a:pt x="77" y="28"/>
                  </a:cubicBezTo>
                  <a:lnTo>
                    <a:pt x="106" y="28"/>
                  </a:lnTo>
                  <a:cubicBezTo>
                    <a:pt x="90" y="89"/>
                    <a:pt x="63" y="149"/>
                    <a:pt x="42" y="195"/>
                  </a:cubicBezTo>
                  <a:cubicBezTo>
                    <a:pt x="38" y="202"/>
                    <a:pt x="38" y="203"/>
                    <a:pt x="38" y="207"/>
                  </a:cubicBezTo>
                  <a:cubicBezTo>
                    <a:pt x="38" y="216"/>
                    <a:pt x="46" y="220"/>
                    <a:pt x="52" y="220"/>
                  </a:cubicBezTo>
                  <a:cubicBezTo>
                    <a:pt x="67" y="220"/>
                    <a:pt x="71" y="206"/>
                    <a:pt x="77" y="188"/>
                  </a:cubicBezTo>
                  <a:cubicBezTo>
                    <a:pt x="84" y="165"/>
                    <a:pt x="84" y="164"/>
                    <a:pt x="91" y="139"/>
                  </a:cubicBezTo>
                  <a:lnTo>
                    <a:pt x="119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31252BE-B4E8-4667-A8B3-0887A27CB9C4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2000" y="2608263"/>
              <a:ext cx="41275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7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3 w 164"/>
                <a:gd name="T27" fmla="*/ 191 h 220"/>
                <a:gd name="T28" fmla="*/ 91 w 164"/>
                <a:gd name="T29" fmla="*/ 209 h 220"/>
                <a:gd name="T30" fmla="*/ 37 w 164"/>
                <a:gd name="T31" fmla="*/ 144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7" y="86"/>
                  </a:lnTo>
                  <a:cubicBezTo>
                    <a:pt x="59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5"/>
                  </a:cubicBezTo>
                  <a:cubicBezTo>
                    <a:pt x="155" y="193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984FBD7B-BA81-4AED-9FF1-C43CE4139D05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57562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9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F50EEFB2-67A8-441C-9C85-FB35A933274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11537" y="2608263"/>
              <a:ext cx="42863" cy="66675"/>
            </a:xfrm>
            <a:custGeom>
              <a:avLst/>
              <a:gdLst>
                <a:gd name="T0" fmla="*/ 126 w 164"/>
                <a:gd name="T1" fmla="*/ 102 h 220"/>
                <a:gd name="T2" fmla="*/ 143 w 164"/>
                <a:gd name="T3" fmla="*/ 93 h 220"/>
                <a:gd name="T4" fmla="*/ 128 w 164"/>
                <a:gd name="T5" fmla="*/ 86 h 220"/>
                <a:gd name="T6" fmla="*/ 47 w 164"/>
                <a:gd name="T7" fmla="*/ 86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50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6 w 164"/>
                <a:gd name="T23" fmla="*/ 195 h 220"/>
                <a:gd name="T24" fmla="*/ 151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4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3" y="102"/>
                    <a:pt x="143" y="93"/>
                  </a:cubicBezTo>
                  <a:cubicBezTo>
                    <a:pt x="143" y="86"/>
                    <a:pt x="137" y="86"/>
                    <a:pt x="128" y="86"/>
                  </a:cubicBezTo>
                  <a:lnTo>
                    <a:pt x="47" y="86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7" y="15"/>
                    <a:pt x="164" y="15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6" y="200"/>
                    <a:pt x="156" y="195"/>
                  </a:cubicBezTo>
                  <a:cubicBezTo>
                    <a:pt x="156" y="193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4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05E638EE-1021-420F-A83C-8514DB062FAF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63925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AA13B1A-872D-4BF5-B742-0249E23D5E94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63925" y="2641600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6A325666-76CD-4790-B085-35AF4B0E1399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521075" y="2606675"/>
              <a:ext cx="50800" cy="68263"/>
            </a:xfrm>
            <a:custGeom>
              <a:avLst/>
              <a:gdLst>
                <a:gd name="T0" fmla="*/ 71 w 192"/>
                <a:gd name="T1" fmla="*/ 105 h 226"/>
                <a:gd name="T2" fmla="*/ 147 w 192"/>
                <a:gd name="T3" fmla="*/ 94 h 226"/>
                <a:gd name="T4" fmla="*/ 185 w 192"/>
                <a:gd name="T5" fmla="*/ 42 h 226"/>
                <a:gd name="T6" fmla="*/ 131 w 192"/>
                <a:gd name="T7" fmla="*/ 0 h 226"/>
                <a:gd name="T8" fmla="*/ 0 w 192"/>
                <a:gd name="T9" fmla="*/ 136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1 h 226"/>
                <a:gd name="T16" fmla="*/ 180 w 192"/>
                <a:gd name="T17" fmla="*/ 166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1 w 192"/>
                <a:gd name="T25" fmla="*/ 105 h 226"/>
                <a:gd name="T26" fmla="*/ 47 w 192"/>
                <a:gd name="T27" fmla="*/ 94 h 226"/>
                <a:gd name="T28" fmla="*/ 131 w 192"/>
                <a:gd name="T29" fmla="*/ 11 h 226"/>
                <a:gd name="T30" fmla="*/ 168 w 192"/>
                <a:gd name="T31" fmla="*/ 42 h 226"/>
                <a:gd name="T32" fmla="*/ 68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5"/>
                  </a:moveTo>
                  <a:cubicBezTo>
                    <a:pt x="85" y="105"/>
                    <a:pt x="122" y="104"/>
                    <a:pt x="147" y="94"/>
                  </a:cubicBezTo>
                  <a:cubicBezTo>
                    <a:pt x="182" y="79"/>
                    <a:pt x="185" y="49"/>
                    <a:pt x="185" y="42"/>
                  </a:cubicBezTo>
                  <a:cubicBezTo>
                    <a:pt x="185" y="21"/>
                    <a:pt x="166" y="0"/>
                    <a:pt x="131" y="0"/>
                  </a:cubicBezTo>
                  <a:cubicBezTo>
                    <a:pt x="76" y="0"/>
                    <a:pt x="0" y="48"/>
                    <a:pt x="0" y="136"/>
                  </a:cubicBezTo>
                  <a:cubicBezTo>
                    <a:pt x="0" y="187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1"/>
                    <a:pt x="186" y="161"/>
                  </a:cubicBezTo>
                  <a:cubicBezTo>
                    <a:pt x="183" y="161"/>
                    <a:pt x="182" y="162"/>
                    <a:pt x="180" y="166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6"/>
                    <a:pt x="44" y="105"/>
                  </a:cubicBezTo>
                  <a:lnTo>
                    <a:pt x="71" y="105"/>
                  </a:lnTo>
                  <a:close/>
                  <a:moveTo>
                    <a:pt x="47" y="94"/>
                  </a:moveTo>
                  <a:cubicBezTo>
                    <a:pt x="67" y="19"/>
                    <a:pt x="118" y="11"/>
                    <a:pt x="131" y="11"/>
                  </a:cubicBezTo>
                  <a:cubicBezTo>
                    <a:pt x="155" y="11"/>
                    <a:pt x="168" y="26"/>
                    <a:pt x="168" y="42"/>
                  </a:cubicBezTo>
                  <a:cubicBezTo>
                    <a:pt x="168" y="94"/>
                    <a:pt x="88" y="94"/>
                    <a:pt x="68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3A87F62-2586-460C-923A-27E0D8B30328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586162" y="2589213"/>
              <a:ext cx="60325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02041C8F-6C34-4889-8F7C-16DD2A901865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62362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5AAC9A4-439E-4DA0-969D-E7EBA98713D5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14750" y="2571750"/>
              <a:ext cx="46038" cy="47625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2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5 w 178"/>
                <a:gd name="T13" fmla="*/ 139 h 157"/>
                <a:gd name="T14" fmla="*/ 178 w 178"/>
                <a:gd name="T15" fmla="*/ 104 h 157"/>
                <a:gd name="T16" fmla="*/ 172 w 178"/>
                <a:gd name="T17" fmla="*/ 99 h 157"/>
                <a:gd name="T18" fmla="*/ 164 w 178"/>
                <a:gd name="T19" fmla="*/ 110 h 157"/>
                <a:gd name="T20" fmla="*/ 139 w 178"/>
                <a:gd name="T21" fmla="*/ 147 h 157"/>
                <a:gd name="T22" fmla="*/ 127 w 178"/>
                <a:gd name="T23" fmla="*/ 130 h 157"/>
                <a:gd name="T24" fmla="*/ 133 w 178"/>
                <a:gd name="T25" fmla="*/ 103 h 157"/>
                <a:gd name="T26" fmla="*/ 140 w 178"/>
                <a:gd name="T27" fmla="*/ 71 h 157"/>
                <a:gd name="T28" fmla="*/ 147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3 w 178"/>
                <a:gd name="T37" fmla="*/ 110 h 157"/>
                <a:gd name="T38" fmla="*/ 86 w 178"/>
                <a:gd name="T39" fmla="*/ 133 h 157"/>
                <a:gd name="T40" fmla="*/ 53 w 178"/>
                <a:gd name="T41" fmla="*/ 147 h 157"/>
                <a:gd name="T42" fmla="*/ 28 w 178"/>
                <a:gd name="T43" fmla="*/ 114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3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2" y="157"/>
                    <a:pt x="52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4"/>
                    <a:pt x="129" y="157"/>
                    <a:pt x="138" y="157"/>
                  </a:cubicBezTo>
                  <a:cubicBezTo>
                    <a:pt x="150" y="157"/>
                    <a:pt x="159" y="150"/>
                    <a:pt x="165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1"/>
                    <a:pt x="164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7" y="140"/>
                    <a:pt x="127" y="130"/>
                  </a:cubicBezTo>
                  <a:cubicBezTo>
                    <a:pt x="127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0" y="71"/>
                  </a:cubicBezTo>
                  <a:lnTo>
                    <a:pt x="147" y="45"/>
                  </a:lnTo>
                  <a:cubicBezTo>
                    <a:pt x="149" y="36"/>
                    <a:pt x="154" y="19"/>
                    <a:pt x="154" y="18"/>
                  </a:cubicBezTo>
                  <a:cubicBezTo>
                    <a:pt x="154" y="10"/>
                    <a:pt x="147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2" y="136"/>
                    <a:pt x="68" y="147"/>
                    <a:pt x="53" y="147"/>
                  </a:cubicBezTo>
                  <a:cubicBezTo>
                    <a:pt x="41" y="147"/>
                    <a:pt x="28" y="138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F2162527-6D67-4395-8535-1C777F5F5790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770312" y="2573338"/>
              <a:ext cx="33338" cy="46038"/>
            </a:xfrm>
            <a:custGeom>
              <a:avLst/>
              <a:gdLst>
                <a:gd name="T0" fmla="*/ 98 w 125"/>
                <a:gd name="T1" fmla="*/ 73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2 w 125"/>
                <a:gd name="T31" fmla="*/ 144 h 154"/>
                <a:gd name="T32" fmla="*/ 29 w 125"/>
                <a:gd name="T33" fmla="*/ 98 h 154"/>
                <a:gd name="T34" fmla="*/ 33 w 125"/>
                <a:gd name="T35" fmla="*/ 73 h 154"/>
                <a:gd name="T36" fmla="*/ 98 w 125"/>
                <a:gd name="T3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3"/>
                  </a:moveTo>
                  <a:cubicBezTo>
                    <a:pt x="103" y="73"/>
                    <a:pt x="110" y="73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4" y="130"/>
                  </a:cubicBezTo>
                  <a:cubicBezTo>
                    <a:pt x="101" y="138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8"/>
                  </a:cubicBezTo>
                  <a:cubicBezTo>
                    <a:pt x="29" y="93"/>
                    <a:pt x="29" y="86"/>
                    <a:pt x="33" y="73"/>
                  </a:cubicBezTo>
                  <a:lnTo>
                    <a:pt x="98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7C75362F-3476-4BEA-9A10-4DDA9BCE968F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813175" y="2582863"/>
              <a:ext cx="33338" cy="50800"/>
            </a:xfrm>
            <a:custGeom>
              <a:avLst/>
              <a:gdLst>
                <a:gd name="T0" fmla="*/ 124 w 124"/>
                <a:gd name="T1" fmla="*/ 118 h 166"/>
                <a:gd name="T2" fmla="*/ 114 w 124"/>
                <a:gd name="T3" fmla="*/ 118 h 166"/>
                <a:gd name="T4" fmla="*/ 106 w 124"/>
                <a:gd name="T5" fmla="*/ 140 h 166"/>
                <a:gd name="T6" fmla="*/ 80 w 124"/>
                <a:gd name="T7" fmla="*/ 142 h 166"/>
                <a:gd name="T8" fmla="*/ 31 w 124"/>
                <a:gd name="T9" fmla="*/ 142 h 166"/>
                <a:gd name="T10" fmla="*/ 81 w 124"/>
                <a:gd name="T11" fmla="*/ 106 h 166"/>
                <a:gd name="T12" fmla="*/ 124 w 124"/>
                <a:gd name="T13" fmla="*/ 50 h 166"/>
                <a:gd name="T14" fmla="*/ 58 w 124"/>
                <a:gd name="T15" fmla="*/ 0 h 166"/>
                <a:gd name="T16" fmla="*/ 0 w 124"/>
                <a:gd name="T17" fmla="*/ 44 h 166"/>
                <a:gd name="T18" fmla="*/ 15 w 124"/>
                <a:gd name="T19" fmla="*/ 59 h 166"/>
                <a:gd name="T20" fmla="*/ 29 w 124"/>
                <a:gd name="T21" fmla="*/ 44 h 166"/>
                <a:gd name="T22" fmla="*/ 15 w 124"/>
                <a:gd name="T23" fmla="*/ 30 h 166"/>
                <a:gd name="T24" fmla="*/ 53 w 124"/>
                <a:gd name="T25" fmla="*/ 11 h 166"/>
                <a:gd name="T26" fmla="*/ 97 w 124"/>
                <a:gd name="T27" fmla="*/ 50 h 166"/>
                <a:gd name="T28" fmla="*/ 64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6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4" y="118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80" y="142"/>
                  </a:cubicBezTo>
                  <a:lnTo>
                    <a:pt x="31" y="142"/>
                  </a:lnTo>
                  <a:cubicBezTo>
                    <a:pt x="47" y="130"/>
                    <a:pt x="66" y="116"/>
                    <a:pt x="81" y="106"/>
                  </a:cubicBezTo>
                  <a:cubicBezTo>
                    <a:pt x="103" y="90"/>
                    <a:pt x="124" y="76"/>
                    <a:pt x="124" y="50"/>
                  </a:cubicBezTo>
                  <a:cubicBezTo>
                    <a:pt x="124" y="18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30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1"/>
                    <a:pt x="83" y="87"/>
                    <a:pt x="64" y="103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6"/>
                  </a:lnTo>
                  <a:lnTo>
                    <a:pt x="116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EB79445-31BC-4732-B268-913FAFBE5D44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902075" y="2560638"/>
              <a:ext cx="17463" cy="1508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E79D637F-A470-4638-9305-40266A0B37E3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925887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86A0B04D-08F4-431D-9840-5904B9B5501B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983037" y="2605088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BE0C7D57-CAA6-44BD-912C-EC2CA74A1DC2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0481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74CB9F77-D210-4BF2-BAB7-3E65588A9B9B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2908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A9A53A83-3C61-484E-8891-9E2B6FDF36C7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4171950" y="2566988"/>
              <a:ext cx="53975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DF330BF1-3B29-4AB2-8772-BE32F773B3D5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267200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410A80A-363B-40C0-A133-BF31ED1353F1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0213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B5697E74-3F16-41CA-AFEB-FE121E56413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4418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CE5B1F7-863D-4359-B4D1-82CDDF325C29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5259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8CD04387-614E-436F-816C-12F9BAC217C0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618037" y="2632075"/>
              <a:ext cx="79375" cy="63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4C7DE2C-C104-4A9D-9E52-E332E269B921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737100" y="2606675"/>
              <a:ext cx="77788" cy="68263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4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6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4"/>
                  </a:cubicBezTo>
                  <a:cubicBezTo>
                    <a:pt x="249" y="29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6" y="18"/>
                    <a:pt x="66" y="12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6" y="196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1490112A-1001-4A38-ACCD-049B249ABB2F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826000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6DCBDCE4-30FB-40F9-AB6E-DB7965117B55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881562" y="2560638"/>
              <a:ext cx="30163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FD4B7D77-CFE8-41A3-BAF8-11FE126FDAC5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927600" y="2578100"/>
              <a:ext cx="39688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11676B8C-5933-42B1-BA28-6FB54CE69BE9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978400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5208C39E-6700-4513-A7E8-2BDC7187D655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057775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9636E0B2-13CC-4197-AE12-505FCD629D27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184775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5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75222F2E-8F6F-4C6B-9E15-FDA32803FDF6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240337" y="2605088"/>
              <a:ext cx="57150" cy="6985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F6112D52-D17E-4583-A1DD-3BED4D9A0739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3054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2A9DD6FC-C89A-4C63-A4C9-EACFDA1DC444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387975" y="2560638"/>
              <a:ext cx="28575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690F153D-5246-44AC-BAC8-2803C494D5B0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430837" y="2566988"/>
              <a:ext cx="52388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E121E5F6-B730-4B99-A11B-A29BE05A63DB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524500" y="2586038"/>
              <a:ext cx="87313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E4DD0313-6E19-4A37-8DF4-CB886FE0170C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5659437" y="2560638"/>
              <a:ext cx="30163" cy="1508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ECC5249D-A714-4F10-AE87-0CC419DD320B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56991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7376ADD0-4838-474A-9FAE-6448808B0B3E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7832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4D9D947A-019B-406E-9785-EF3E3748E8B5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872162" y="2586038"/>
              <a:ext cx="85725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13985214-DD1B-45C7-8D24-E36F14D99DC9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5995987" y="2606675"/>
              <a:ext cx="76200" cy="68263"/>
            </a:xfrm>
            <a:custGeom>
              <a:avLst/>
              <a:gdLst>
                <a:gd name="T0" fmla="*/ 295 w 295"/>
                <a:gd name="T1" fmla="*/ 35 h 226"/>
                <a:gd name="T2" fmla="*/ 276 w 295"/>
                <a:gd name="T3" fmla="*/ 0 h 226"/>
                <a:gd name="T4" fmla="*/ 249 w 295"/>
                <a:gd name="T5" fmla="*/ 24 h 226"/>
                <a:gd name="T6" fmla="*/ 257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5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7" y="0"/>
                    <a:pt x="276" y="0"/>
                  </a:cubicBezTo>
                  <a:cubicBezTo>
                    <a:pt x="263" y="0"/>
                    <a:pt x="249" y="12"/>
                    <a:pt x="249" y="24"/>
                  </a:cubicBezTo>
                  <a:cubicBezTo>
                    <a:pt x="249" y="29"/>
                    <a:pt x="252" y="34"/>
                    <a:pt x="257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5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8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F39C4FD9-7E62-4406-99E0-ECD113F6E46C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084887" y="2625725"/>
              <a:ext cx="31750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61AC6D14-3EC4-4E44-A115-0DD62A693545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140450" y="2560638"/>
              <a:ext cx="28575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708077C3-39EB-4349-BF39-14E94A27450B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6184900" y="2578100"/>
              <a:ext cx="41275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FEDD4535-81B0-43D0-8A4F-CFA95FB7C3D2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6237287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87587D2A-4268-46C9-BBC1-520224456B6C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281737" y="2560638"/>
              <a:ext cx="19050" cy="1508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6145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lv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=0.2, </m:t>
                      </m:r>
                      <m:sSub>
                        <m:sSubPr>
                          <m:ctrlP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=0.1, </m:t>
                      </m:r>
                      <m:r>
                        <m:rPr>
                          <m:sty m:val="p"/>
                        </m:rPr>
                        <a:rPr lang="el-GR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400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400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737A42-7A55-4EED-B583-128C473FCF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265E7F5-303A-481C-BA44-C76A3622D011}"/>
              </a:ext>
            </a:extLst>
          </p:cNvPr>
          <p:cNvSpPr txBox="1"/>
          <p:nvPr/>
        </p:nvSpPr>
        <p:spPr>
          <a:xfrm>
            <a:off x="1852147" y="5786512"/>
            <a:ext cx="267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Center Trajectory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EF221-A419-47F0-B7C1-DA3DFD611720}"/>
              </a:ext>
            </a:extLst>
          </p:cNvPr>
          <p:cNvSpPr txBox="1"/>
          <p:nvPr/>
        </p:nvSpPr>
        <p:spPr>
          <a:xfrm>
            <a:off x="7731552" y="5786512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Oscillon Acceleration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52B345-9E49-4F86-BDDA-1900CC46FF6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/>
          <a:stretch/>
        </p:blipFill>
        <p:spPr>
          <a:xfrm>
            <a:off x="581194" y="2666276"/>
            <a:ext cx="5212076" cy="293267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9788A4-0579-4D72-85AB-7B6D8F5A10D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/>
          <a:stretch/>
        </p:blipFill>
        <p:spPr>
          <a:xfrm>
            <a:off x="6398729" y="2666276"/>
            <a:ext cx="5212076" cy="2932676"/>
          </a:xfrm>
          <a:prstGeom prst="rect">
            <a:avLst/>
          </a:prstGeom>
        </p:spPr>
      </p:pic>
      <p:grpSp>
        <p:nvGrpSpPr>
          <p:cNvPr id="7" name="Group 6" descr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 title="IguanaTex Vector Display">
            <a:extLst>
              <a:ext uri="{FF2B5EF4-FFF2-40B4-BE49-F238E27FC236}">
                <a16:creationId xmlns:a16="http://schemas.microsoft.com/office/drawing/2014/main" id="{8684F032-1829-4F59-B082-FC30DAF831C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74543" y="2040386"/>
            <a:ext cx="8237799" cy="438331"/>
            <a:chOff x="2541587" y="2540000"/>
            <a:chExt cx="3759200" cy="20002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1501D90-3536-41D5-9DA8-0AECF9700862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2541587" y="2565400"/>
              <a:ext cx="88900" cy="107950"/>
            </a:xfrm>
            <a:custGeom>
              <a:avLst/>
              <a:gdLst>
                <a:gd name="T0" fmla="*/ 71 w 342"/>
                <a:gd name="T1" fmla="*/ 300 h 358"/>
                <a:gd name="T2" fmla="*/ 10 w 342"/>
                <a:gd name="T3" fmla="*/ 342 h 358"/>
                <a:gd name="T4" fmla="*/ 0 w 342"/>
                <a:gd name="T5" fmla="*/ 352 h 358"/>
                <a:gd name="T6" fmla="*/ 6 w 342"/>
                <a:gd name="T7" fmla="*/ 358 h 358"/>
                <a:gd name="T8" fmla="*/ 49 w 342"/>
                <a:gd name="T9" fmla="*/ 356 h 358"/>
                <a:gd name="T10" fmla="*/ 99 w 342"/>
                <a:gd name="T11" fmla="*/ 358 h 358"/>
                <a:gd name="T12" fmla="*/ 108 w 342"/>
                <a:gd name="T13" fmla="*/ 348 h 358"/>
                <a:gd name="T14" fmla="*/ 100 w 342"/>
                <a:gd name="T15" fmla="*/ 342 h 358"/>
                <a:gd name="T16" fmla="*/ 77 w 342"/>
                <a:gd name="T17" fmla="*/ 325 h 358"/>
                <a:gd name="T18" fmla="*/ 84 w 342"/>
                <a:gd name="T19" fmla="*/ 306 h 358"/>
                <a:gd name="T20" fmla="*/ 122 w 342"/>
                <a:gd name="T21" fmla="*/ 242 h 358"/>
                <a:gd name="T22" fmla="*/ 247 w 342"/>
                <a:gd name="T23" fmla="*/ 242 h 358"/>
                <a:gd name="T24" fmla="*/ 255 w 342"/>
                <a:gd name="T25" fmla="*/ 326 h 358"/>
                <a:gd name="T26" fmla="*/ 219 w 342"/>
                <a:gd name="T27" fmla="*/ 342 h 358"/>
                <a:gd name="T28" fmla="*/ 207 w 342"/>
                <a:gd name="T29" fmla="*/ 352 h 358"/>
                <a:gd name="T30" fmla="*/ 214 w 342"/>
                <a:gd name="T31" fmla="*/ 358 h 358"/>
                <a:gd name="T32" fmla="*/ 276 w 342"/>
                <a:gd name="T33" fmla="*/ 356 h 358"/>
                <a:gd name="T34" fmla="*/ 333 w 342"/>
                <a:gd name="T35" fmla="*/ 358 h 358"/>
                <a:gd name="T36" fmla="*/ 342 w 342"/>
                <a:gd name="T37" fmla="*/ 348 h 358"/>
                <a:gd name="T38" fmla="*/ 330 w 342"/>
                <a:gd name="T39" fmla="*/ 342 h 358"/>
                <a:gd name="T40" fmla="*/ 298 w 342"/>
                <a:gd name="T41" fmla="*/ 324 h 358"/>
                <a:gd name="T42" fmla="*/ 267 w 342"/>
                <a:gd name="T43" fmla="*/ 12 h 358"/>
                <a:gd name="T44" fmla="*/ 258 w 342"/>
                <a:gd name="T45" fmla="*/ 0 h 358"/>
                <a:gd name="T46" fmla="*/ 245 w 342"/>
                <a:gd name="T47" fmla="*/ 9 h 358"/>
                <a:gd name="T48" fmla="*/ 71 w 342"/>
                <a:gd name="T49" fmla="*/ 300 h 358"/>
                <a:gd name="T50" fmla="*/ 131 w 342"/>
                <a:gd name="T51" fmla="*/ 227 h 358"/>
                <a:gd name="T52" fmla="*/ 229 w 342"/>
                <a:gd name="T53" fmla="*/ 62 h 358"/>
                <a:gd name="T54" fmla="*/ 245 w 342"/>
                <a:gd name="T55" fmla="*/ 227 h 358"/>
                <a:gd name="T56" fmla="*/ 131 w 342"/>
                <a:gd name="T57" fmla="*/ 22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8">
                  <a:moveTo>
                    <a:pt x="71" y="300"/>
                  </a:moveTo>
                  <a:cubicBezTo>
                    <a:pt x="51" y="334"/>
                    <a:pt x="32" y="341"/>
                    <a:pt x="10" y="342"/>
                  </a:cubicBezTo>
                  <a:cubicBezTo>
                    <a:pt x="4" y="343"/>
                    <a:pt x="0" y="343"/>
                    <a:pt x="0" y="352"/>
                  </a:cubicBezTo>
                  <a:cubicBezTo>
                    <a:pt x="0" y="355"/>
                    <a:pt x="2" y="358"/>
                    <a:pt x="6" y="358"/>
                  </a:cubicBezTo>
                  <a:cubicBezTo>
                    <a:pt x="20" y="358"/>
                    <a:pt x="35" y="356"/>
                    <a:pt x="49" y="356"/>
                  </a:cubicBezTo>
                  <a:cubicBezTo>
                    <a:pt x="65" y="356"/>
                    <a:pt x="83" y="358"/>
                    <a:pt x="99" y="358"/>
                  </a:cubicBezTo>
                  <a:cubicBezTo>
                    <a:pt x="102" y="358"/>
                    <a:pt x="108" y="358"/>
                    <a:pt x="108" y="348"/>
                  </a:cubicBezTo>
                  <a:cubicBezTo>
                    <a:pt x="108" y="343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1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8"/>
                    <a:pt x="213" y="358"/>
                    <a:pt x="214" y="358"/>
                  </a:cubicBezTo>
                  <a:cubicBezTo>
                    <a:pt x="234" y="358"/>
                    <a:pt x="256" y="356"/>
                    <a:pt x="276" y="356"/>
                  </a:cubicBezTo>
                  <a:cubicBezTo>
                    <a:pt x="289" y="356"/>
                    <a:pt x="320" y="358"/>
                    <a:pt x="333" y="358"/>
                  </a:cubicBezTo>
                  <a:cubicBezTo>
                    <a:pt x="336" y="358"/>
                    <a:pt x="342" y="358"/>
                    <a:pt x="342" y="348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9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1156E50-48AB-4F2F-B9C8-3C52EDDB8A94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43187" y="2625725"/>
              <a:ext cx="33338" cy="69850"/>
            </a:xfrm>
            <a:custGeom>
              <a:avLst/>
              <a:gdLst>
                <a:gd name="T0" fmla="*/ 78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3 h 231"/>
                <a:gd name="T28" fmla="*/ 78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10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1838883-D799-438A-9AC9-AE364998E5AC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735262" y="2617788"/>
              <a:ext cx="85725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F4034F7-13BD-4C90-ACC4-377E5ED2EE90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901950" y="2540000"/>
              <a:ext cx="69850" cy="71438"/>
            </a:xfrm>
            <a:custGeom>
              <a:avLst/>
              <a:gdLst>
                <a:gd name="T0" fmla="*/ 95 w 264"/>
                <a:gd name="T1" fmla="*/ 125 h 237"/>
                <a:gd name="T2" fmla="*/ 132 w 264"/>
                <a:gd name="T3" fmla="*/ 125 h 237"/>
                <a:gd name="T4" fmla="*/ 163 w 264"/>
                <a:gd name="T5" fmla="*/ 141 h 237"/>
                <a:gd name="T6" fmla="*/ 161 w 264"/>
                <a:gd name="T7" fmla="*/ 156 h 237"/>
                <a:gd name="T8" fmla="*/ 160 w 264"/>
                <a:gd name="T9" fmla="*/ 161 h 237"/>
                <a:gd name="T10" fmla="*/ 166 w 264"/>
                <a:gd name="T11" fmla="*/ 166 h 237"/>
                <a:gd name="T12" fmla="*/ 172 w 264"/>
                <a:gd name="T13" fmla="*/ 158 h 237"/>
                <a:gd name="T14" fmla="*/ 191 w 264"/>
                <a:gd name="T15" fmla="*/ 84 h 237"/>
                <a:gd name="T16" fmla="*/ 193 w 264"/>
                <a:gd name="T17" fmla="*/ 77 h 237"/>
                <a:gd name="T18" fmla="*/ 187 w 264"/>
                <a:gd name="T19" fmla="*/ 72 h 237"/>
                <a:gd name="T20" fmla="*/ 180 w 264"/>
                <a:gd name="T21" fmla="*/ 80 h 237"/>
                <a:gd name="T22" fmla="*/ 133 w 264"/>
                <a:gd name="T23" fmla="*/ 112 h 237"/>
                <a:gd name="T24" fmla="*/ 98 w 264"/>
                <a:gd name="T25" fmla="*/ 112 h 237"/>
                <a:gd name="T26" fmla="*/ 120 w 264"/>
                <a:gd name="T27" fmla="*/ 25 h 237"/>
                <a:gd name="T28" fmla="*/ 138 w 264"/>
                <a:gd name="T29" fmla="*/ 13 h 237"/>
                <a:gd name="T30" fmla="*/ 191 w 264"/>
                <a:gd name="T31" fmla="*/ 13 h 237"/>
                <a:gd name="T32" fmla="*/ 246 w 264"/>
                <a:gd name="T33" fmla="*/ 53 h 237"/>
                <a:gd name="T34" fmla="*/ 245 w 264"/>
                <a:gd name="T35" fmla="*/ 75 h 237"/>
                <a:gd name="T36" fmla="*/ 251 w 264"/>
                <a:gd name="T37" fmla="*/ 81 h 237"/>
                <a:gd name="T38" fmla="*/ 257 w 264"/>
                <a:gd name="T39" fmla="*/ 72 h 237"/>
                <a:gd name="T40" fmla="*/ 263 w 264"/>
                <a:gd name="T41" fmla="*/ 11 h 237"/>
                <a:gd name="T42" fmla="*/ 253 w 264"/>
                <a:gd name="T43" fmla="*/ 0 h 237"/>
                <a:gd name="T44" fmla="*/ 67 w 264"/>
                <a:gd name="T45" fmla="*/ 0 h 237"/>
                <a:gd name="T46" fmla="*/ 56 w 264"/>
                <a:gd name="T47" fmla="*/ 8 h 237"/>
                <a:gd name="T48" fmla="*/ 67 w 264"/>
                <a:gd name="T49" fmla="*/ 13 h 237"/>
                <a:gd name="T50" fmla="*/ 80 w 264"/>
                <a:gd name="T51" fmla="*/ 14 h 237"/>
                <a:gd name="T52" fmla="*/ 88 w 264"/>
                <a:gd name="T53" fmla="*/ 19 h 237"/>
                <a:gd name="T54" fmla="*/ 87 w 264"/>
                <a:gd name="T55" fmla="*/ 26 h 237"/>
                <a:gd name="T56" fmla="*/ 41 w 264"/>
                <a:gd name="T57" fmla="*/ 209 h 237"/>
                <a:gd name="T58" fmla="*/ 10 w 264"/>
                <a:gd name="T59" fmla="*/ 225 h 237"/>
                <a:gd name="T60" fmla="*/ 0 w 264"/>
                <a:gd name="T61" fmla="*/ 232 h 237"/>
                <a:gd name="T62" fmla="*/ 5 w 264"/>
                <a:gd name="T63" fmla="*/ 237 h 237"/>
                <a:gd name="T64" fmla="*/ 51 w 264"/>
                <a:gd name="T65" fmla="*/ 236 h 237"/>
                <a:gd name="T66" fmla="*/ 78 w 264"/>
                <a:gd name="T67" fmla="*/ 236 h 237"/>
                <a:gd name="T68" fmla="*/ 106 w 264"/>
                <a:gd name="T69" fmla="*/ 237 h 237"/>
                <a:gd name="T70" fmla="*/ 113 w 264"/>
                <a:gd name="T71" fmla="*/ 230 h 237"/>
                <a:gd name="T72" fmla="*/ 101 w 264"/>
                <a:gd name="T73" fmla="*/ 225 h 237"/>
                <a:gd name="T74" fmla="*/ 83 w 264"/>
                <a:gd name="T75" fmla="*/ 224 h 237"/>
                <a:gd name="T76" fmla="*/ 72 w 264"/>
                <a:gd name="T77" fmla="*/ 218 h 237"/>
                <a:gd name="T78" fmla="*/ 73 w 264"/>
                <a:gd name="T79" fmla="*/ 212 h 237"/>
                <a:gd name="T80" fmla="*/ 95 w 264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4" h="237">
                  <a:moveTo>
                    <a:pt x="95" y="125"/>
                  </a:moveTo>
                  <a:lnTo>
                    <a:pt x="132" y="125"/>
                  </a:lnTo>
                  <a:cubicBezTo>
                    <a:pt x="159" y="125"/>
                    <a:pt x="163" y="129"/>
                    <a:pt x="163" y="141"/>
                  </a:cubicBezTo>
                  <a:cubicBezTo>
                    <a:pt x="163" y="146"/>
                    <a:pt x="163" y="147"/>
                    <a:pt x="161" y="156"/>
                  </a:cubicBezTo>
                  <a:cubicBezTo>
                    <a:pt x="160" y="158"/>
                    <a:pt x="160" y="160"/>
                    <a:pt x="160" y="161"/>
                  </a:cubicBezTo>
                  <a:cubicBezTo>
                    <a:pt x="160" y="164"/>
                    <a:pt x="162" y="166"/>
                    <a:pt x="166" y="166"/>
                  </a:cubicBezTo>
                  <a:cubicBezTo>
                    <a:pt x="170" y="166"/>
                    <a:pt x="171" y="164"/>
                    <a:pt x="172" y="158"/>
                  </a:cubicBezTo>
                  <a:lnTo>
                    <a:pt x="191" y="84"/>
                  </a:lnTo>
                  <a:cubicBezTo>
                    <a:pt x="192" y="83"/>
                    <a:pt x="193" y="78"/>
                    <a:pt x="193" y="77"/>
                  </a:cubicBezTo>
                  <a:cubicBezTo>
                    <a:pt x="193" y="73"/>
                    <a:pt x="190" y="72"/>
                    <a:pt x="187" y="72"/>
                  </a:cubicBezTo>
                  <a:cubicBezTo>
                    <a:pt x="182" y="72"/>
                    <a:pt x="181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8" y="112"/>
                  </a:lnTo>
                  <a:lnTo>
                    <a:pt x="120" y="25"/>
                  </a:lnTo>
                  <a:cubicBezTo>
                    <a:pt x="123" y="14"/>
                    <a:pt x="123" y="13"/>
                    <a:pt x="138" y="13"/>
                  </a:cubicBezTo>
                  <a:lnTo>
                    <a:pt x="191" y="13"/>
                  </a:lnTo>
                  <a:cubicBezTo>
                    <a:pt x="238" y="13"/>
                    <a:pt x="246" y="24"/>
                    <a:pt x="246" y="53"/>
                  </a:cubicBezTo>
                  <a:cubicBezTo>
                    <a:pt x="246" y="65"/>
                    <a:pt x="245" y="72"/>
                    <a:pt x="245" y="75"/>
                  </a:cubicBezTo>
                  <a:cubicBezTo>
                    <a:pt x="245" y="78"/>
                    <a:pt x="246" y="81"/>
                    <a:pt x="251" y="81"/>
                  </a:cubicBezTo>
                  <a:cubicBezTo>
                    <a:pt x="256" y="81"/>
                    <a:pt x="256" y="78"/>
                    <a:pt x="257" y="72"/>
                  </a:cubicBezTo>
                  <a:lnTo>
                    <a:pt x="263" y="11"/>
                  </a:lnTo>
                  <a:cubicBezTo>
                    <a:pt x="264" y="0"/>
                    <a:pt x="262" y="0"/>
                    <a:pt x="253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7" y="13"/>
                  </a:cubicBezTo>
                  <a:cubicBezTo>
                    <a:pt x="67" y="13"/>
                    <a:pt x="74" y="13"/>
                    <a:pt x="80" y="14"/>
                  </a:cubicBezTo>
                  <a:cubicBezTo>
                    <a:pt x="88" y="14"/>
                    <a:pt x="88" y="15"/>
                    <a:pt x="88" y="19"/>
                  </a:cubicBezTo>
                  <a:cubicBezTo>
                    <a:pt x="88" y="21"/>
                    <a:pt x="87" y="24"/>
                    <a:pt x="87" y="26"/>
                  </a:cubicBezTo>
                  <a:lnTo>
                    <a:pt x="41" y="209"/>
                  </a:lnTo>
                  <a:cubicBezTo>
                    <a:pt x="38" y="222"/>
                    <a:pt x="37" y="225"/>
                    <a:pt x="10" y="225"/>
                  </a:cubicBezTo>
                  <a:cubicBezTo>
                    <a:pt x="4" y="225"/>
                    <a:pt x="0" y="225"/>
                    <a:pt x="0" y="232"/>
                  </a:cubicBezTo>
                  <a:cubicBezTo>
                    <a:pt x="0" y="236"/>
                    <a:pt x="2" y="237"/>
                    <a:pt x="5" y="237"/>
                  </a:cubicBezTo>
                  <a:cubicBezTo>
                    <a:pt x="15" y="237"/>
                    <a:pt x="41" y="236"/>
                    <a:pt x="51" y="236"/>
                  </a:cubicBezTo>
                  <a:lnTo>
                    <a:pt x="78" y="236"/>
                  </a:lnTo>
                  <a:cubicBezTo>
                    <a:pt x="87" y="236"/>
                    <a:pt x="97" y="237"/>
                    <a:pt x="106" y="237"/>
                  </a:cubicBezTo>
                  <a:cubicBezTo>
                    <a:pt x="108" y="237"/>
                    <a:pt x="113" y="237"/>
                    <a:pt x="113" y="230"/>
                  </a:cubicBezTo>
                  <a:cubicBezTo>
                    <a:pt x="113" y="225"/>
                    <a:pt x="109" y="225"/>
                    <a:pt x="101" y="225"/>
                  </a:cubicBezTo>
                  <a:cubicBezTo>
                    <a:pt x="101" y="225"/>
                    <a:pt x="92" y="225"/>
                    <a:pt x="83" y="224"/>
                  </a:cubicBezTo>
                  <a:cubicBezTo>
                    <a:pt x="76" y="223"/>
                    <a:pt x="72" y="223"/>
                    <a:pt x="72" y="218"/>
                  </a:cubicBezTo>
                  <a:cubicBezTo>
                    <a:pt x="72" y="217"/>
                    <a:pt x="72" y="216"/>
                    <a:pt x="73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F445536-302E-4166-9407-5C12640451E8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971800" y="2576513"/>
              <a:ext cx="25400" cy="50800"/>
            </a:xfrm>
            <a:custGeom>
              <a:avLst/>
              <a:gdLst>
                <a:gd name="T0" fmla="*/ 63 w 102"/>
                <a:gd name="T1" fmla="*/ 7 h 165"/>
                <a:gd name="T2" fmla="*/ 54 w 102"/>
                <a:gd name="T3" fmla="*/ 0 h 165"/>
                <a:gd name="T4" fmla="*/ 4 w 102"/>
                <a:gd name="T5" fmla="*/ 16 h 165"/>
                <a:gd name="T6" fmla="*/ 0 w 102"/>
                <a:gd name="T7" fmla="*/ 16 h 165"/>
                <a:gd name="T8" fmla="*/ 0 w 102"/>
                <a:gd name="T9" fmla="*/ 26 h 165"/>
                <a:gd name="T10" fmla="*/ 4 w 102"/>
                <a:gd name="T11" fmla="*/ 26 h 165"/>
                <a:gd name="T12" fmla="*/ 40 w 102"/>
                <a:gd name="T13" fmla="*/ 20 h 165"/>
                <a:gd name="T14" fmla="*/ 40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3 w 102"/>
                <a:gd name="T31" fmla="*/ 144 h 165"/>
                <a:gd name="T32" fmla="*/ 63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3" y="7"/>
                  </a:moveTo>
                  <a:cubicBezTo>
                    <a:pt x="63" y="0"/>
                    <a:pt x="63" y="0"/>
                    <a:pt x="54" y="0"/>
                  </a:cubicBezTo>
                  <a:cubicBezTo>
                    <a:pt x="37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5" y="164"/>
                    <a:pt x="37" y="164"/>
                    <a:pt x="52" y="164"/>
                  </a:cubicBezTo>
                  <a:cubicBezTo>
                    <a:pt x="66" y="164"/>
                    <a:pt x="88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3" y="154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8B8412B5-2E5B-4DAE-9590-AB4DCC1A35FD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879725" y="2632075"/>
              <a:ext cx="1492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99D0FFC-340B-45F3-A282-2753FF28D3B2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886075" y="2652713"/>
              <a:ext cx="96838" cy="73025"/>
            </a:xfrm>
            <a:custGeom>
              <a:avLst/>
              <a:gdLst>
                <a:gd name="T0" fmla="*/ 330 w 372"/>
                <a:gd name="T1" fmla="*/ 28 h 239"/>
                <a:gd name="T2" fmla="*/ 360 w 372"/>
                <a:gd name="T3" fmla="*/ 13 h 239"/>
                <a:gd name="T4" fmla="*/ 372 w 372"/>
                <a:gd name="T5" fmla="*/ 5 h 239"/>
                <a:gd name="T6" fmla="*/ 361 w 372"/>
                <a:gd name="T7" fmla="*/ 0 h 239"/>
                <a:gd name="T8" fmla="*/ 314 w 372"/>
                <a:gd name="T9" fmla="*/ 0 h 239"/>
                <a:gd name="T10" fmla="*/ 299 w 372"/>
                <a:gd name="T11" fmla="*/ 7 h 239"/>
                <a:gd name="T12" fmla="*/ 164 w 372"/>
                <a:gd name="T13" fmla="*/ 206 h 239"/>
                <a:gd name="T14" fmla="*/ 130 w 372"/>
                <a:gd name="T15" fmla="*/ 10 h 239"/>
                <a:gd name="T16" fmla="*/ 118 w 372"/>
                <a:gd name="T17" fmla="*/ 0 h 239"/>
                <a:gd name="T18" fmla="*/ 68 w 372"/>
                <a:gd name="T19" fmla="*/ 0 h 239"/>
                <a:gd name="T20" fmla="*/ 56 w 372"/>
                <a:gd name="T21" fmla="*/ 8 h 239"/>
                <a:gd name="T22" fmla="*/ 68 w 372"/>
                <a:gd name="T23" fmla="*/ 13 h 239"/>
                <a:gd name="T24" fmla="*/ 81 w 372"/>
                <a:gd name="T25" fmla="*/ 13 h 239"/>
                <a:gd name="T26" fmla="*/ 89 w 372"/>
                <a:gd name="T27" fmla="*/ 18 h 239"/>
                <a:gd name="T28" fmla="*/ 88 w 372"/>
                <a:gd name="T29" fmla="*/ 26 h 239"/>
                <a:gd name="T30" fmla="*/ 44 w 372"/>
                <a:gd name="T31" fmla="*/ 201 h 239"/>
                <a:gd name="T32" fmla="*/ 7 w 372"/>
                <a:gd name="T33" fmla="*/ 226 h 239"/>
                <a:gd name="T34" fmla="*/ 0 w 372"/>
                <a:gd name="T35" fmla="*/ 234 h 239"/>
                <a:gd name="T36" fmla="*/ 5 w 372"/>
                <a:gd name="T37" fmla="*/ 239 h 239"/>
                <a:gd name="T38" fmla="*/ 42 w 372"/>
                <a:gd name="T39" fmla="*/ 237 h 239"/>
                <a:gd name="T40" fmla="*/ 78 w 372"/>
                <a:gd name="T41" fmla="*/ 239 h 239"/>
                <a:gd name="T42" fmla="*/ 85 w 372"/>
                <a:gd name="T43" fmla="*/ 231 h 239"/>
                <a:gd name="T44" fmla="*/ 78 w 372"/>
                <a:gd name="T45" fmla="*/ 226 h 239"/>
                <a:gd name="T46" fmla="*/ 55 w 372"/>
                <a:gd name="T47" fmla="*/ 211 h 239"/>
                <a:gd name="T48" fmla="*/ 57 w 372"/>
                <a:gd name="T49" fmla="*/ 203 h 239"/>
                <a:gd name="T50" fmla="*/ 103 w 372"/>
                <a:gd name="T51" fmla="*/ 17 h 239"/>
                <a:gd name="T52" fmla="*/ 104 w 372"/>
                <a:gd name="T53" fmla="*/ 17 h 239"/>
                <a:gd name="T54" fmla="*/ 141 w 372"/>
                <a:gd name="T55" fmla="*/ 229 h 239"/>
                <a:gd name="T56" fmla="*/ 148 w 372"/>
                <a:gd name="T57" fmla="*/ 239 h 239"/>
                <a:gd name="T58" fmla="*/ 158 w 372"/>
                <a:gd name="T59" fmla="*/ 231 h 239"/>
                <a:gd name="T60" fmla="*/ 304 w 372"/>
                <a:gd name="T61" fmla="*/ 13 h 239"/>
                <a:gd name="T62" fmla="*/ 305 w 372"/>
                <a:gd name="T63" fmla="*/ 14 h 239"/>
                <a:gd name="T64" fmla="*/ 256 w 372"/>
                <a:gd name="T65" fmla="*/ 211 h 239"/>
                <a:gd name="T66" fmla="*/ 225 w 372"/>
                <a:gd name="T67" fmla="*/ 226 h 239"/>
                <a:gd name="T68" fmla="*/ 214 w 372"/>
                <a:gd name="T69" fmla="*/ 234 h 239"/>
                <a:gd name="T70" fmla="*/ 220 w 372"/>
                <a:gd name="T71" fmla="*/ 239 h 239"/>
                <a:gd name="T72" fmla="*/ 242 w 372"/>
                <a:gd name="T73" fmla="*/ 237 h 239"/>
                <a:gd name="T74" fmla="*/ 264 w 372"/>
                <a:gd name="T75" fmla="*/ 237 h 239"/>
                <a:gd name="T76" fmla="*/ 308 w 372"/>
                <a:gd name="T77" fmla="*/ 239 h 239"/>
                <a:gd name="T78" fmla="*/ 315 w 372"/>
                <a:gd name="T79" fmla="*/ 231 h 239"/>
                <a:gd name="T80" fmla="*/ 304 w 372"/>
                <a:gd name="T81" fmla="*/ 226 h 239"/>
                <a:gd name="T82" fmla="*/ 291 w 372"/>
                <a:gd name="T83" fmla="*/ 225 h 239"/>
                <a:gd name="T84" fmla="*/ 283 w 372"/>
                <a:gd name="T85" fmla="*/ 220 h 239"/>
                <a:gd name="T86" fmla="*/ 284 w 372"/>
                <a:gd name="T87" fmla="*/ 212 h 239"/>
                <a:gd name="T88" fmla="*/ 330 w 372"/>
                <a:gd name="T89" fmla="*/ 2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2" h="239">
                  <a:moveTo>
                    <a:pt x="330" y="28"/>
                  </a:moveTo>
                  <a:cubicBezTo>
                    <a:pt x="333" y="16"/>
                    <a:pt x="334" y="13"/>
                    <a:pt x="360" y="13"/>
                  </a:cubicBezTo>
                  <a:cubicBezTo>
                    <a:pt x="367" y="13"/>
                    <a:pt x="372" y="13"/>
                    <a:pt x="372" y="5"/>
                  </a:cubicBezTo>
                  <a:cubicBezTo>
                    <a:pt x="372" y="0"/>
                    <a:pt x="367" y="0"/>
                    <a:pt x="361" y="0"/>
                  </a:cubicBezTo>
                  <a:lnTo>
                    <a:pt x="314" y="0"/>
                  </a:lnTo>
                  <a:cubicBezTo>
                    <a:pt x="304" y="0"/>
                    <a:pt x="303" y="1"/>
                    <a:pt x="299" y="7"/>
                  </a:cubicBezTo>
                  <a:lnTo>
                    <a:pt x="164" y="206"/>
                  </a:lnTo>
                  <a:lnTo>
                    <a:pt x="130" y="10"/>
                  </a:lnTo>
                  <a:cubicBezTo>
                    <a:pt x="128" y="1"/>
                    <a:pt x="128" y="0"/>
                    <a:pt x="118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4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8" y="26"/>
                  </a:cubicBezTo>
                  <a:lnTo>
                    <a:pt x="44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5" y="226"/>
                    <a:pt x="0" y="226"/>
                    <a:pt x="0" y="234"/>
                  </a:cubicBezTo>
                  <a:cubicBezTo>
                    <a:pt x="0" y="234"/>
                    <a:pt x="0" y="239"/>
                    <a:pt x="5" y="239"/>
                  </a:cubicBezTo>
                  <a:cubicBezTo>
                    <a:pt x="16" y="239"/>
                    <a:pt x="30" y="237"/>
                    <a:pt x="42" y="237"/>
                  </a:cubicBezTo>
                  <a:cubicBezTo>
                    <a:pt x="50" y="237"/>
                    <a:pt x="70" y="239"/>
                    <a:pt x="78" y="239"/>
                  </a:cubicBezTo>
                  <a:cubicBezTo>
                    <a:pt x="80" y="239"/>
                    <a:pt x="85" y="239"/>
                    <a:pt x="85" y="231"/>
                  </a:cubicBezTo>
                  <a:cubicBezTo>
                    <a:pt x="85" y="226"/>
                    <a:pt x="81" y="226"/>
                    <a:pt x="78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3"/>
                  </a:cubicBezTo>
                  <a:lnTo>
                    <a:pt x="103" y="17"/>
                  </a:lnTo>
                  <a:lnTo>
                    <a:pt x="104" y="17"/>
                  </a:lnTo>
                  <a:lnTo>
                    <a:pt x="141" y="229"/>
                  </a:lnTo>
                  <a:cubicBezTo>
                    <a:pt x="142" y="235"/>
                    <a:pt x="143" y="239"/>
                    <a:pt x="148" y="239"/>
                  </a:cubicBezTo>
                  <a:cubicBezTo>
                    <a:pt x="153" y="239"/>
                    <a:pt x="156" y="235"/>
                    <a:pt x="158" y="231"/>
                  </a:cubicBezTo>
                  <a:lnTo>
                    <a:pt x="304" y="13"/>
                  </a:lnTo>
                  <a:lnTo>
                    <a:pt x="305" y="14"/>
                  </a:lnTo>
                  <a:lnTo>
                    <a:pt x="256" y="211"/>
                  </a:lnTo>
                  <a:cubicBezTo>
                    <a:pt x="253" y="223"/>
                    <a:pt x="252" y="226"/>
                    <a:pt x="225" y="226"/>
                  </a:cubicBezTo>
                  <a:cubicBezTo>
                    <a:pt x="219" y="226"/>
                    <a:pt x="214" y="226"/>
                    <a:pt x="214" y="234"/>
                  </a:cubicBezTo>
                  <a:cubicBezTo>
                    <a:pt x="214" y="234"/>
                    <a:pt x="214" y="239"/>
                    <a:pt x="220" y="239"/>
                  </a:cubicBezTo>
                  <a:cubicBezTo>
                    <a:pt x="227" y="239"/>
                    <a:pt x="235" y="237"/>
                    <a:pt x="242" y="237"/>
                  </a:cubicBezTo>
                  <a:cubicBezTo>
                    <a:pt x="249" y="237"/>
                    <a:pt x="257" y="237"/>
                    <a:pt x="264" y="237"/>
                  </a:cubicBezTo>
                  <a:cubicBezTo>
                    <a:pt x="273" y="237"/>
                    <a:pt x="298" y="239"/>
                    <a:pt x="308" y="239"/>
                  </a:cubicBezTo>
                  <a:cubicBezTo>
                    <a:pt x="310" y="239"/>
                    <a:pt x="315" y="239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4" y="226"/>
                    <a:pt x="297" y="226"/>
                    <a:pt x="291" y="225"/>
                  </a:cubicBezTo>
                  <a:cubicBezTo>
                    <a:pt x="283" y="225"/>
                    <a:pt x="283" y="223"/>
                    <a:pt x="283" y="220"/>
                  </a:cubicBezTo>
                  <a:cubicBezTo>
                    <a:pt x="283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6A6EBE9-CFC0-4C88-B81C-6139EFAC6259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87675" y="2690813"/>
              <a:ext cx="26988" cy="49213"/>
            </a:xfrm>
            <a:custGeom>
              <a:avLst/>
              <a:gdLst>
                <a:gd name="T0" fmla="*/ 63 w 102"/>
                <a:gd name="T1" fmla="*/ 7 h 166"/>
                <a:gd name="T2" fmla="*/ 54 w 102"/>
                <a:gd name="T3" fmla="*/ 0 h 166"/>
                <a:gd name="T4" fmla="*/ 4 w 102"/>
                <a:gd name="T5" fmla="*/ 16 h 166"/>
                <a:gd name="T6" fmla="*/ 0 w 102"/>
                <a:gd name="T7" fmla="*/ 16 h 166"/>
                <a:gd name="T8" fmla="*/ 0 w 102"/>
                <a:gd name="T9" fmla="*/ 27 h 166"/>
                <a:gd name="T10" fmla="*/ 4 w 102"/>
                <a:gd name="T11" fmla="*/ 27 h 166"/>
                <a:gd name="T12" fmla="*/ 40 w 102"/>
                <a:gd name="T13" fmla="*/ 20 h 166"/>
                <a:gd name="T14" fmla="*/ 40 w 102"/>
                <a:gd name="T15" fmla="*/ 144 h 166"/>
                <a:gd name="T16" fmla="*/ 14 w 102"/>
                <a:gd name="T17" fmla="*/ 155 h 166"/>
                <a:gd name="T18" fmla="*/ 1 w 102"/>
                <a:gd name="T19" fmla="*/ 155 h 166"/>
                <a:gd name="T20" fmla="*/ 1 w 102"/>
                <a:gd name="T21" fmla="*/ 166 h 166"/>
                <a:gd name="T22" fmla="*/ 52 w 102"/>
                <a:gd name="T23" fmla="*/ 165 h 166"/>
                <a:gd name="T24" fmla="*/ 102 w 102"/>
                <a:gd name="T25" fmla="*/ 166 h 166"/>
                <a:gd name="T26" fmla="*/ 102 w 102"/>
                <a:gd name="T27" fmla="*/ 155 h 166"/>
                <a:gd name="T28" fmla="*/ 89 w 102"/>
                <a:gd name="T29" fmla="*/ 155 h 166"/>
                <a:gd name="T30" fmla="*/ 63 w 102"/>
                <a:gd name="T31" fmla="*/ 144 h 166"/>
                <a:gd name="T32" fmla="*/ 63 w 102"/>
                <a:gd name="T33" fmla="*/ 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6">
                  <a:moveTo>
                    <a:pt x="63" y="7"/>
                  </a:moveTo>
                  <a:cubicBezTo>
                    <a:pt x="63" y="0"/>
                    <a:pt x="62" y="0"/>
                    <a:pt x="54" y="0"/>
                  </a:cubicBezTo>
                  <a:cubicBezTo>
                    <a:pt x="36" y="16"/>
                    <a:pt x="9" y="16"/>
                    <a:pt x="4" y="16"/>
                  </a:cubicBezTo>
                  <a:lnTo>
                    <a:pt x="0" y="16"/>
                  </a:lnTo>
                  <a:lnTo>
                    <a:pt x="0" y="27"/>
                  </a:lnTo>
                  <a:lnTo>
                    <a:pt x="4" y="27"/>
                  </a:lnTo>
                  <a:cubicBezTo>
                    <a:pt x="10" y="27"/>
                    <a:pt x="26" y="26"/>
                    <a:pt x="40" y="20"/>
                  </a:cubicBezTo>
                  <a:lnTo>
                    <a:pt x="40" y="144"/>
                  </a:lnTo>
                  <a:cubicBezTo>
                    <a:pt x="40" y="152"/>
                    <a:pt x="40" y="155"/>
                    <a:pt x="14" y="155"/>
                  </a:cubicBezTo>
                  <a:lnTo>
                    <a:pt x="1" y="155"/>
                  </a:lnTo>
                  <a:lnTo>
                    <a:pt x="1" y="166"/>
                  </a:lnTo>
                  <a:cubicBezTo>
                    <a:pt x="15" y="165"/>
                    <a:pt x="37" y="165"/>
                    <a:pt x="52" y="165"/>
                  </a:cubicBezTo>
                  <a:cubicBezTo>
                    <a:pt x="66" y="165"/>
                    <a:pt x="88" y="165"/>
                    <a:pt x="102" y="166"/>
                  </a:cubicBezTo>
                  <a:lnTo>
                    <a:pt x="102" y="155"/>
                  </a:lnTo>
                  <a:lnTo>
                    <a:pt x="89" y="155"/>
                  </a:lnTo>
                  <a:cubicBezTo>
                    <a:pt x="63" y="155"/>
                    <a:pt x="63" y="152"/>
                    <a:pt x="63" y="144"/>
                  </a:cubicBezTo>
                  <a:lnTo>
                    <a:pt x="63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F2BED83C-2E2F-44D2-B3ED-B966FD328F4C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087687" y="2600325"/>
              <a:ext cx="85725" cy="65088"/>
            </a:xfrm>
            <a:custGeom>
              <a:avLst/>
              <a:gdLst>
                <a:gd name="T0" fmla="*/ 333 w 333"/>
                <a:gd name="T1" fmla="*/ 15 h 213"/>
                <a:gd name="T2" fmla="*/ 326 w 333"/>
                <a:gd name="T3" fmla="*/ 0 h 213"/>
                <a:gd name="T4" fmla="*/ 319 w 333"/>
                <a:gd name="T5" fmla="*/ 14 h 213"/>
                <a:gd name="T6" fmla="*/ 249 w 333"/>
                <a:gd name="T7" fmla="*/ 68 h 213"/>
                <a:gd name="T8" fmla="*/ 169 w 333"/>
                <a:gd name="T9" fmla="*/ 36 h 213"/>
                <a:gd name="T10" fmla="*/ 83 w 333"/>
                <a:gd name="T11" fmla="*/ 0 h 213"/>
                <a:gd name="T12" fmla="*/ 0 w 333"/>
                <a:gd name="T13" fmla="*/ 81 h 213"/>
                <a:gd name="T14" fmla="*/ 7 w 333"/>
                <a:gd name="T15" fmla="*/ 96 h 213"/>
                <a:gd name="T16" fmla="*/ 14 w 333"/>
                <a:gd name="T17" fmla="*/ 84 h 213"/>
                <a:gd name="T18" fmla="*/ 83 w 333"/>
                <a:gd name="T19" fmla="*/ 28 h 213"/>
                <a:gd name="T20" fmla="*/ 163 w 333"/>
                <a:gd name="T21" fmla="*/ 60 h 213"/>
                <a:gd name="T22" fmla="*/ 249 w 333"/>
                <a:gd name="T23" fmla="*/ 96 h 213"/>
                <a:gd name="T24" fmla="*/ 333 w 333"/>
                <a:gd name="T25" fmla="*/ 15 h 213"/>
                <a:gd name="T26" fmla="*/ 333 w 333"/>
                <a:gd name="T27" fmla="*/ 132 h 213"/>
                <a:gd name="T28" fmla="*/ 326 w 333"/>
                <a:gd name="T29" fmla="*/ 116 h 213"/>
                <a:gd name="T30" fmla="*/ 319 w 333"/>
                <a:gd name="T31" fmla="*/ 130 h 213"/>
                <a:gd name="T32" fmla="*/ 249 w 333"/>
                <a:gd name="T33" fmla="*/ 185 h 213"/>
                <a:gd name="T34" fmla="*/ 169 w 333"/>
                <a:gd name="T35" fmla="*/ 152 h 213"/>
                <a:gd name="T36" fmla="*/ 83 w 333"/>
                <a:gd name="T37" fmla="*/ 116 h 213"/>
                <a:gd name="T38" fmla="*/ 0 w 333"/>
                <a:gd name="T39" fmla="*/ 197 h 213"/>
                <a:gd name="T40" fmla="*/ 7 w 333"/>
                <a:gd name="T41" fmla="*/ 212 h 213"/>
                <a:gd name="T42" fmla="*/ 14 w 333"/>
                <a:gd name="T43" fmla="*/ 201 h 213"/>
                <a:gd name="T44" fmla="*/ 83 w 333"/>
                <a:gd name="T45" fmla="*/ 144 h 213"/>
                <a:gd name="T46" fmla="*/ 163 w 333"/>
                <a:gd name="T47" fmla="*/ 177 h 213"/>
                <a:gd name="T48" fmla="*/ 249 w 333"/>
                <a:gd name="T49" fmla="*/ 213 h 213"/>
                <a:gd name="T50" fmla="*/ 333 w 333"/>
                <a:gd name="T51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3" h="213">
                  <a:moveTo>
                    <a:pt x="333" y="15"/>
                  </a:moveTo>
                  <a:cubicBezTo>
                    <a:pt x="333" y="5"/>
                    <a:pt x="329" y="0"/>
                    <a:pt x="326" y="0"/>
                  </a:cubicBezTo>
                  <a:cubicBezTo>
                    <a:pt x="324" y="0"/>
                    <a:pt x="319" y="2"/>
                    <a:pt x="319" y="14"/>
                  </a:cubicBezTo>
                  <a:cubicBezTo>
                    <a:pt x="317" y="48"/>
                    <a:pt x="282" y="68"/>
                    <a:pt x="249" y="68"/>
                  </a:cubicBezTo>
                  <a:cubicBezTo>
                    <a:pt x="220" y="68"/>
                    <a:pt x="195" y="53"/>
                    <a:pt x="169" y="36"/>
                  </a:cubicBezTo>
                  <a:cubicBezTo>
                    <a:pt x="143" y="18"/>
                    <a:pt x="116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3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6" y="96"/>
                    <a:pt x="333" y="61"/>
                    <a:pt x="333" y="15"/>
                  </a:cubicBezTo>
                  <a:close/>
                  <a:moveTo>
                    <a:pt x="333" y="132"/>
                  </a:moveTo>
                  <a:cubicBezTo>
                    <a:pt x="333" y="117"/>
                    <a:pt x="327" y="116"/>
                    <a:pt x="326" y="116"/>
                  </a:cubicBezTo>
                  <a:cubicBezTo>
                    <a:pt x="324" y="116"/>
                    <a:pt x="319" y="119"/>
                    <a:pt x="319" y="130"/>
                  </a:cubicBezTo>
                  <a:cubicBezTo>
                    <a:pt x="317" y="164"/>
                    <a:pt x="282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3" y="134"/>
                    <a:pt x="116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3"/>
                    <a:pt x="249" y="213"/>
                  </a:cubicBezTo>
                  <a:cubicBezTo>
                    <a:pt x="297" y="213"/>
                    <a:pt x="333" y="176"/>
                    <a:pt x="333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57D7C05D-4E86-40BA-8597-9593C3A7E495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3221037" y="2608263"/>
              <a:ext cx="69850" cy="66675"/>
            </a:xfrm>
            <a:custGeom>
              <a:avLst/>
              <a:gdLst>
                <a:gd name="T0" fmla="*/ 119 w 269"/>
                <a:gd name="T1" fmla="*/ 28 h 220"/>
                <a:gd name="T2" fmla="*/ 175 w 269"/>
                <a:gd name="T3" fmla="*/ 28 h 220"/>
                <a:gd name="T4" fmla="*/ 154 w 269"/>
                <a:gd name="T5" fmla="*/ 157 h 220"/>
                <a:gd name="T6" fmla="*/ 158 w 269"/>
                <a:gd name="T7" fmla="*/ 195 h 220"/>
                <a:gd name="T8" fmla="*/ 176 w 269"/>
                <a:gd name="T9" fmla="*/ 220 h 220"/>
                <a:gd name="T10" fmla="*/ 196 w 269"/>
                <a:gd name="T11" fmla="*/ 201 h 220"/>
                <a:gd name="T12" fmla="*/ 193 w 269"/>
                <a:gd name="T13" fmla="*/ 190 h 220"/>
                <a:gd name="T14" fmla="*/ 179 w 269"/>
                <a:gd name="T15" fmla="*/ 108 h 220"/>
                <a:gd name="T16" fmla="*/ 188 w 269"/>
                <a:gd name="T17" fmla="*/ 28 h 220"/>
                <a:gd name="T18" fmla="*/ 245 w 269"/>
                <a:gd name="T19" fmla="*/ 28 h 220"/>
                <a:gd name="T20" fmla="*/ 269 w 269"/>
                <a:gd name="T21" fmla="*/ 12 h 220"/>
                <a:gd name="T22" fmla="*/ 249 w 269"/>
                <a:gd name="T23" fmla="*/ 0 h 220"/>
                <a:gd name="T24" fmla="*/ 82 w 269"/>
                <a:gd name="T25" fmla="*/ 0 h 220"/>
                <a:gd name="T26" fmla="*/ 30 w 269"/>
                <a:gd name="T27" fmla="*/ 23 h 220"/>
                <a:gd name="T28" fmla="*/ 0 w 269"/>
                <a:gd name="T29" fmla="*/ 68 h 220"/>
                <a:gd name="T30" fmla="*/ 6 w 269"/>
                <a:gd name="T31" fmla="*/ 73 h 220"/>
                <a:gd name="T32" fmla="*/ 14 w 269"/>
                <a:gd name="T33" fmla="*/ 67 h 220"/>
                <a:gd name="T34" fmla="*/ 77 w 269"/>
                <a:gd name="T35" fmla="*/ 28 h 220"/>
                <a:gd name="T36" fmla="*/ 106 w 269"/>
                <a:gd name="T37" fmla="*/ 28 h 220"/>
                <a:gd name="T38" fmla="*/ 42 w 269"/>
                <a:gd name="T39" fmla="*/ 195 h 220"/>
                <a:gd name="T40" fmla="*/ 38 w 269"/>
                <a:gd name="T41" fmla="*/ 207 h 220"/>
                <a:gd name="T42" fmla="*/ 52 w 269"/>
                <a:gd name="T43" fmla="*/ 220 h 220"/>
                <a:gd name="T44" fmla="*/ 77 w 269"/>
                <a:gd name="T45" fmla="*/ 188 h 220"/>
                <a:gd name="T46" fmla="*/ 91 w 269"/>
                <a:gd name="T47" fmla="*/ 139 h 220"/>
                <a:gd name="T48" fmla="*/ 119 w 269"/>
                <a:gd name="T49" fmla="*/ 2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9" h="220">
                  <a:moveTo>
                    <a:pt x="119" y="28"/>
                  </a:moveTo>
                  <a:lnTo>
                    <a:pt x="175" y="28"/>
                  </a:lnTo>
                  <a:cubicBezTo>
                    <a:pt x="158" y="102"/>
                    <a:pt x="154" y="124"/>
                    <a:pt x="154" y="157"/>
                  </a:cubicBezTo>
                  <a:cubicBezTo>
                    <a:pt x="154" y="165"/>
                    <a:pt x="154" y="178"/>
                    <a:pt x="158" y="195"/>
                  </a:cubicBezTo>
                  <a:cubicBezTo>
                    <a:pt x="163" y="217"/>
                    <a:pt x="168" y="220"/>
                    <a:pt x="176" y="220"/>
                  </a:cubicBezTo>
                  <a:cubicBezTo>
                    <a:pt x="186" y="220"/>
                    <a:pt x="196" y="211"/>
                    <a:pt x="196" y="201"/>
                  </a:cubicBezTo>
                  <a:cubicBezTo>
                    <a:pt x="196" y="198"/>
                    <a:pt x="196" y="197"/>
                    <a:pt x="193" y="190"/>
                  </a:cubicBezTo>
                  <a:cubicBezTo>
                    <a:pt x="179" y="154"/>
                    <a:pt x="179" y="122"/>
                    <a:pt x="179" y="108"/>
                  </a:cubicBezTo>
                  <a:cubicBezTo>
                    <a:pt x="179" y="81"/>
                    <a:pt x="182" y="54"/>
                    <a:pt x="188" y="28"/>
                  </a:cubicBezTo>
                  <a:lnTo>
                    <a:pt x="245" y="28"/>
                  </a:lnTo>
                  <a:cubicBezTo>
                    <a:pt x="251" y="28"/>
                    <a:pt x="269" y="28"/>
                    <a:pt x="269" y="12"/>
                  </a:cubicBezTo>
                  <a:cubicBezTo>
                    <a:pt x="269" y="0"/>
                    <a:pt x="259" y="0"/>
                    <a:pt x="249" y="0"/>
                  </a:cubicBezTo>
                  <a:lnTo>
                    <a:pt x="82" y="0"/>
                  </a:lnTo>
                  <a:cubicBezTo>
                    <a:pt x="71" y="0"/>
                    <a:pt x="52" y="0"/>
                    <a:pt x="30" y="23"/>
                  </a:cubicBezTo>
                  <a:cubicBezTo>
                    <a:pt x="13" y="42"/>
                    <a:pt x="0" y="65"/>
                    <a:pt x="0" y="68"/>
                  </a:cubicBezTo>
                  <a:cubicBezTo>
                    <a:pt x="0" y="68"/>
                    <a:pt x="0" y="73"/>
                    <a:pt x="6" y="73"/>
                  </a:cubicBezTo>
                  <a:cubicBezTo>
                    <a:pt x="10" y="73"/>
                    <a:pt x="11" y="71"/>
                    <a:pt x="14" y="67"/>
                  </a:cubicBezTo>
                  <a:cubicBezTo>
                    <a:pt x="38" y="28"/>
                    <a:pt x="67" y="28"/>
                    <a:pt x="77" y="28"/>
                  </a:cubicBezTo>
                  <a:lnTo>
                    <a:pt x="106" y="28"/>
                  </a:lnTo>
                  <a:cubicBezTo>
                    <a:pt x="90" y="89"/>
                    <a:pt x="63" y="149"/>
                    <a:pt x="42" y="195"/>
                  </a:cubicBezTo>
                  <a:cubicBezTo>
                    <a:pt x="38" y="202"/>
                    <a:pt x="38" y="203"/>
                    <a:pt x="38" y="207"/>
                  </a:cubicBezTo>
                  <a:cubicBezTo>
                    <a:pt x="38" y="216"/>
                    <a:pt x="46" y="220"/>
                    <a:pt x="52" y="220"/>
                  </a:cubicBezTo>
                  <a:cubicBezTo>
                    <a:pt x="67" y="220"/>
                    <a:pt x="71" y="206"/>
                    <a:pt x="77" y="188"/>
                  </a:cubicBezTo>
                  <a:cubicBezTo>
                    <a:pt x="84" y="165"/>
                    <a:pt x="84" y="164"/>
                    <a:pt x="91" y="139"/>
                  </a:cubicBezTo>
                  <a:lnTo>
                    <a:pt x="119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426A79A-5449-49E4-AA0E-8A13DFC01FE5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3302000" y="2608263"/>
              <a:ext cx="41275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7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3 w 164"/>
                <a:gd name="T27" fmla="*/ 191 h 220"/>
                <a:gd name="T28" fmla="*/ 91 w 164"/>
                <a:gd name="T29" fmla="*/ 209 h 220"/>
                <a:gd name="T30" fmla="*/ 37 w 164"/>
                <a:gd name="T31" fmla="*/ 144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7" y="86"/>
                  </a:lnTo>
                  <a:cubicBezTo>
                    <a:pt x="59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5"/>
                  </a:cubicBezTo>
                  <a:cubicBezTo>
                    <a:pt x="155" y="193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AAC3DCB-1D8F-421E-8D10-ABE4E2723B3A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357562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9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D50FE7A2-54B4-4966-A189-2FF8FF7068A7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411537" y="2608263"/>
              <a:ext cx="42863" cy="66675"/>
            </a:xfrm>
            <a:custGeom>
              <a:avLst/>
              <a:gdLst>
                <a:gd name="T0" fmla="*/ 126 w 164"/>
                <a:gd name="T1" fmla="*/ 102 h 220"/>
                <a:gd name="T2" fmla="*/ 143 w 164"/>
                <a:gd name="T3" fmla="*/ 93 h 220"/>
                <a:gd name="T4" fmla="*/ 128 w 164"/>
                <a:gd name="T5" fmla="*/ 86 h 220"/>
                <a:gd name="T6" fmla="*/ 47 w 164"/>
                <a:gd name="T7" fmla="*/ 86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50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6 w 164"/>
                <a:gd name="T23" fmla="*/ 195 h 220"/>
                <a:gd name="T24" fmla="*/ 151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4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3" y="102"/>
                    <a:pt x="143" y="93"/>
                  </a:cubicBezTo>
                  <a:cubicBezTo>
                    <a:pt x="143" y="86"/>
                    <a:pt x="137" y="86"/>
                    <a:pt x="128" y="86"/>
                  </a:cubicBezTo>
                  <a:lnTo>
                    <a:pt x="47" y="86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7" y="15"/>
                    <a:pt x="164" y="15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49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6" y="200"/>
                    <a:pt x="156" y="195"/>
                  </a:cubicBezTo>
                  <a:cubicBezTo>
                    <a:pt x="156" y="193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4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AA7B3DEE-DEAB-46A8-A47C-5BA48E139856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463925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08A1F3E-F5AE-4E7A-A95B-BC6F22459DB6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63925" y="2641600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EB0A6C89-75C2-40F1-86EA-A565D3E27F96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3521075" y="2606675"/>
              <a:ext cx="50800" cy="68263"/>
            </a:xfrm>
            <a:custGeom>
              <a:avLst/>
              <a:gdLst>
                <a:gd name="T0" fmla="*/ 71 w 192"/>
                <a:gd name="T1" fmla="*/ 105 h 226"/>
                <a:gd name="T2" fmla="*/ 147 w 192"/>
                <a:gd name="T3" fmla="*/ 94 h 226"/>
                <a:gd name="T4" fmla="*/ 185 w 192"/>
                <a:gd name="T5" fmla="*/ 42 h 226"/>
                <a:gd name="T6" fmla="*/ 131 w 192"/>
                <a:gd name="T7" fmla="*/ 0 h 226"/>
                <a:gd name="T8" fmla="*/ 0 w 192"/>
                <a:gd name="T9" fmla="*/ 136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1 h 226"/>
                <a:gd name="T16" fmla="*/ 180 w 192"/>
                <a:gd name="T17" fmla="*/ 166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1 w 192"/>
                <a:gd name="T25" fmla="*/ 105 h 226"/>
                <a:gd name="T26" fmla="*/ 47 w 192"/>
                <a:gd name="T27" fmla="*/ 94 h 226"/>
                <a:gd name="T28" fmla="*/ 131 w 192"/>
                <a:gd name="T29" fmla="*/ 11 h 226"/>
                <a:gd name="T30" fmla="*/ 168 w 192"/>
                <a:gd name="T31" fmla="*/ 42 h 226"/>
                <a:gd name="T32" fmla="*/ 68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5"/>
                  </a:moveTo>
                  <a:cubicBezTo>
                    <a:pt x="85" y="105"/>
                    <a:pt x="122" y="104"/>
                    <a:pt x="147" y="94"/>
                  </a:cubicBezTo>
                  <a:cubicBezTo>
                    <a:pt x="182" y="79"/>
                    <a:pt x="185" y="49"/>
                    <a:pt x="185" y="42"/>
                  </a:cubicBezTo>
                  <a:cubicBezTo>
                    <a:pt x="185" y="21"/>
                    <a:pt x="166" y="0"/>
                    <a:pt x="131" y="0"/>
                  </a:cubicBezTo>
                  <a:cubicBezTo>
                    <a:pt x="76" y="0"/>
                    <a:pt x="0" y="48"/>
                    <a:pt x="0" y="136"/>
                  </a:cubicBezTo>
                  <a:cubicBezTo>
                    <a:pt x="0" y="187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1"/>
                    <a:pt x="186" y="161"/>
                  </a:cubicBezTo>
                  <a:cubicBezTo>
                    <a:pt x="183" y="161"/>
                    <a:pt x="182" y="162"/>
                    <a:pt x="180" y="166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6"/>
                    <a:pt x="44" y="105"/>
                  </a:cubicBezTo>
                  <a:lnTo>
                    <a:pt x="71" y="105"/>
                  </a:lnTo>
                  <a:close/>
                  <a:moveTo>
                    <a:pt x="47" y="94"/>
                  </a:moveTo>
                  <a:cubicBezTo>
                    <a:pt x="67" y="19"/>
                    <a:pt x="118" y="11"/>
                    <a:pt x="131" y="11"/>
                  </a:cubicBezTo>
                  <a:cubicBezTo>
                    <a:pt x="155" y="11"/>
                    <a:pt x="168" y="26"/>
                    <a:pt x="168" y="42"/>
                  </a:cubicBezTo>
                  <a:cubicBezTo>
                    <a:pt x="168" y="94"/>
                    <a:pt x="88" y="94"/>
                    <a:pt x="68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BA58F9-51F6-4F72-AC54-98885FADB529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586162" y="2589213"/>
              <a:ext cx="60325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8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8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E1955679-4943-4DE9-8CF8-6C95FD3CA45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62362" y="2547938"/>
              <a:ext cx="39688" cy="71438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2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3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3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7105FEB5-C806-44EC-8FE1-F7F86D3C0491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714750" y="2571750"/>
              <a:ext cx="46038" cy="47625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2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5 w 178"/>
                <a:gd name="T13" fmla="*/ 139 h 157"/>
                <a:gd name="T14" fmla="*/ 178 w 178"/>
                <a:gd name="T15" fmla="*/ 104 h 157"/>
                <a:gd name="T16" fmla="*/ 172 w 178"/>
                <a:gd name="T17" fmla="*/ 99 h 157"/>
                <a:gd name="T18" fmla="*/ 164 w 178"/>
                <a:gd name="T19" fmla="*/ 110 h 157"/>
                <a:gd name="T20" fmla="*/ 139 w 178"/>
                <a:gd name="T21" fmla="*/ 147 h 157"/>
                <a:gd name="T22" fmla="*/ 127 w 178"/>
                <a:gd name="T23" fmla="*/ 130 h 157"/>
                <a:gd name="T24" fmla="*/ 133 w 178"/>
                <a:gd name="T25" fmla="*/ 103 h 157"/>
                <a:gd name="T26" fmla="*/ 140 w 178"/>
                <a:gd name="T27" fmla="*/ 71 h 157"/>
                <a:gd name="T28" fmla="*/ 147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3 w 178"/>
                <a:gd name="T37" fmla="*/ 110 h 157"/>
                <a:gd name="T38" fmla="*/ 86 w 178"/>
                <a:gd name="T39" fmla="*/ 133 h 157"/>
                <a:gd name="T40" fmla="*/ 53 w 178"/>
                <a:gd name="T41" fmla="*/ 147 h 157"/>
                <a:gd name="T42" fmla="*/ 28 w 178"/>
                <a:gd name="T43" fmla="*/ 114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3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2" y="157"/>
                    <a:pt x="52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4"/>
                    <a:pt x="129" y="157"/>
                    <a:pt x="138" y="157"/>
                  </a:cubicBezTo>
                  <a:cubicBezTo>
                    <a:pt x="150" y="157"/>
                    <a:pt x="159" y="150"/>
                    <a:pt x="165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1"/>
                    <a:pt x="164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7" y="140"/>
                    <a:pt x="127" y="130"/>
                  </a:cubicBezTo>
                  <a:cubicBezTo>
                    <a:pt x="127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0" y="71"/>
                  </a:cubicBezTo>
                  <a:lnTo>
                    <a:pt x="147" y="45"/>
                  </a:lnTo>
                  <a:cubicBezTo>
                    <a:pt x="149" y="36"/>
                    <a:pt x="154" y="19"/>
                    <a:pt x="154" y="18"/>
                  </a:cubicBezTo>
                  <a:cubicBezTo>
                    <a:pt x="154" y="10"/>
                    <a:pt x="147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2" y="136"/>
                    <a:pt x="68" y="147"/>
                    <a:pt x="53" y="147"/>
                  </a:cubicBezTo>
                  <a:cubicBezTo>
                    <a:pt x="41" y="147"/>
                    <a:pt x="28" y="138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FC2908B2-BDFC-46F1-9FF8-D1C61AE455DF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770312" y="2573338"/>
              <a:ext cx="33338" cy="46038"/>
            </a:xfrm>
            <a:custGeom>
              <a:avLst/>
              <a:gdLst>
                <a:gd name="T0" fmla="*/ 98 w 125"/>
                <a:gd name="T1" fmla="*/ 73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2 w 125"/>
                <a:gd name="T31" fmla="*/ 144 h 154"/>
                <a:gd name="T32" fmla="*/ 29 w 125"/>
                <a:gd name="T33" fmla="*/ 98 h 154"/>
                <a:gd name="T34" fmla="*/ 33 w 125"/>
                <a:gd name="T35" fmla="*/ 73 h 154"/>
                <a:gd name="T36" fmla="*/ 98 w 125"/>
                <a:gd name="T3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3"/>
                  </a:moveTo>
                  <a:cubicBezTo>
                    <a:pt x="103" y="73"/>
                    <a:pt x="110" y="73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2" y="154"/>
                  </a:cubicBezTo>
                  <a:cubicBezTo>
                    <a:pt x="82" y="154"/>
                    <a:pt x="97" y="152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4" y="130"/>
                  </a:cubicBezTo>
                  <a:cubicBezTo>
                    <a:pt x="101" y="138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8"/>
                  </a:cubicBezTo>
                  <a:cubicBezTo>
                    <a:pt x="29" y="93"/>
                    <a:pt x="29" y="86"/>
                    <a:pt x="33" y="73"/>
                  </a:cubicBezTo>
                  <a:lnTo>
                    <a:pt x="98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5F17437-FC90-418D-BFDA-BF8F686EC82B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813175" y="2582863"/>
              <a:ext cx="33338" cy="50800"/>
            </a:xfrm>
            <a:custGeom>
              <a:avLst/>
              <a:gdLst>
                <a:gd name="T0" fmla="*/ 124 w 124"/>
                <a:gd name="T1" fmla="*/ 118 h 166"/>
                <a:gd name="T2" fmla="*/ 114 w 124"/>
                <a:gd name="T3" fmla="*/ 118 h 166"/>
                <a:gd name="T4" fmla="*/ 106 w 124"/>
                <a:gd name="T5" fmla="*/ 140 h 166"/>
                <a:gd name="T6" fmla="*/ 80 w 124"/>
                <a:gd name="T7" fmla="*/ 142 h 166"/>
                <a:gd name="T8" fmla="*/ 31 w 124"/>
                <a:gd name="T9" fmla="*/ 142 h 166"/>
                <a:gd name="T10" fmla="*/ 81 w 124"/>
                <a:gd name="T11" fmla="*/ 106 h 166"/>
                <a:gd name="T12" fmla="*/ 124 w 124"/>
                <a:gd name="T13" fmla="*/ 50 h 166"/>
                <a:gd name="T14" fmla="*/ 58 w 124"/>
                <a:gd name="T15" fmla="*/ 0 h 166"/>
                <a:gd name="T16" fmla="*/ 0 w 124"/>
                <a:gd name="T17" fmla="*/ 44 h 166"/>
                <a:gd name="T18" fmla="*/ 15 w 124"/>
                <a:gd name="T19" fmla="*/ 59 h 166"/>
                <a:gd name="T20" fmla="*/ 29 w 124"/>
                <a:gd name="T21" fmla="*/ 44 h 166"/>
                <a:gd name="T22" fmla="*/ 15 w 124"/>
                <a:gd name="T23" fmla="*/ 30 h 166"/>
                <a:gd name="T24" fmla="*/ 53 w 124"/>
                <a:gd name="T25" fmla="*/ 11 h 166"/>
                <a:gd name="T26" fmla="*/ 97 w 124"/>
                <a:gd name="T27" fmla="*/ 50 h 166"/>
                <a:gd name="T28" fmla="*/ 64 w 124"/>
                <a:gd name="T29" fmla="*/ 103 h 166"/>
                <a:gd name="T30" fmla="*/ 3 w 124"/>
                <a:gd name="T31" fmla="*/ 154 h 166"/>
                <a:gd name="T32" fmla="*/ 0 w 124"/>
                <a:gd name="T33" fmla="*/ 158 h 166"/>
                <a:gd name="T34" fmla="*/ 0 w 124"/>
                <a:gd name="T35" fmla="*/ 166 h 166"/>
                <a:gd name="T36" fmla="*/ 116 w 124"/>
                <a:gd name="T37" fmla="*/ 166 h 166"/>
                <a:gd name="T38" fmla="*/ 124 w 124"/>
                <a:gd name="T39" fmla="*/ 118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66">
                  <a:moveTo>
                    <a:pt x="124" y="118"/>
                  </a:moveTo>
                  <a:lnTo>
                    <a:pt x="114" y="118"/>
                  </a:lnTo>
                  <a:cubicBezTo>
                    <a:pt x="113" y="122"/>
                    <a:pt x="110" y="138"/>
                    <a:pt x="106" y="140"/>
                  </a:cubicBezTo>
                  <a:cubicBezTo>
                    <a:pt x="104" y="142"/>
                    <a:pt x="83" y="142"/>
                    <a:pt x="80" y="142"/>
                  </a:cubicBezTo>
                  <a:lnTo>
                    <a:pt x="31" y="142"/>
                  </a:lnTo>
                  <a:cubicBezTo>
                    <a:pt x="47" y="130"/>
                    <a:pt x="66" y="116"/>
                    <a:pt x="81" y="106"/>
                  </a:cubicBezTo>
                  <a:cubicBezTo>
                    <a:pt x="103" y="90"/>
                    <a:pt x="124" y="76"/>
                    <a:pt x="124" y="50"/>
                  </a:cubicBezTo>
                  <a:cubicBezTo>
                    <a:pt x="124" y="18"/>
                    <a:pt x="94" y="0"/>
                    <a:pt x="58" y="0"/>
                  </a:cubicBezTo>
                  <a:cubicBezTo>
                    <a:pt x="25" y="0"/>
                    <a:pt x="0" y="19"/>
                    <a:pt x="0" y="44"/>
                  </a:cubicBezTo>
                  <a:cubicBezTo>
                    <a:pt x="0" y="57"/>
                    <a:pt x="11" y="59"/>
                    <a:pt x="15" y="59"/>
                  </a:cubicBezTo>
                  <a:cubicBezTo>
                    <a:pt x="21" y="59"/>
                    <a:pt x="29" y="54"/>
                    <a:pt x="29" y="44"/>
                  </a:cubicBezTo>
                  <a:cubicBezTo>
                    <a:pt x="29" y="35"/>
                    <a:pt x="23" y="30"/>
                    <a:pt x="15" y="30"/>
                  </a:cubicBezTo>
                  <a:cubicBezTo>
                    <a:pt x="22" y="18"/>
                    <a:pt x="37" y="11"/>
                    <a:pt x="53" y="11"/>
                  </a:cubicBezTo>
                  <a:cubicBezTo>
                    <a:pt x="77" y="11"/>
                    <a:pt x="97" y="25"/>
                    <a:pt x="97" y="50"/>
                  </a:cubicBezTo>
                  <a:cubicBezTo>
                    <a:pt x="97" y="71"/>
                    <a:pt x="83" y="87"/>
                    <a:pt x="64" y="103"/>
                  </a:cubicBezTo>
                  <a:lnTo>
                    <a:pt x="3" y="154"/>
                  </a:lnTo>
                  <a:cubicBezTo>
                    <a:pt x="1" y="156"/>
                    <a:pt x="1" y="156"/>
                    <a:pt x="0" y="158"/>
                  </a:cubicBezTo>
                  <a:lnTo>
                    <a:pt x="0" y="166"/>
                  </a:lnTo>
                  <a:lnTo>
                    <a:pt x="116" y="166"/>
                  </a:lnTo>
                  <a:lnTo>
                    <a:pt x="124" y="11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BDC2E0B4-7AF8-4661-8353-F78C2E72731E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902075" y="2560638"/>
              <a:ext cx="17463" cy="150813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75F2B9DD-0B1A-4B41-BA85-833B14F5B252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925887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3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6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01866716-F063-4822-BDA2-82A52B5CEB0F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983037" y="2605088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0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0 w 221"/>
                <a:gd name="T11" fmla="*/ 217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3 h 229"/>
                <a:gd name="T24" fmla="*/ 168 w 221"/>
                <a:gd name="T25" fmla="*/ 180 h 229"/>
                <a:gd name="T26" fmla="*/ 110 w 221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DDDEC5D3-5BFC-4665-A921-5BCC21D5E0CF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0481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F3B00303-FA9B-4EC1-BFC2-C92ABFC6E24C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2908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8E2D4CF7-CE22-45A4-A530-6D67EEC9B0EC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4171950" y="2566988"/>
              <a:ext cx="53975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FE267E81-5D32-45C0-8817-AF50C99F6B45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4267200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2688F8C-20D5-48C9-995C-F34FAA234CEE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402137" y="2560638"/>
              <a:ext cx="30163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1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1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0D4D7E08-631A-4BE3-A7EE-5AEE4E018456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4418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8AC4C4CF-ED1F-444E-8B0C-6843EDFC4C5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5259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90F862D2-BB95-4948-A19F-B272F2472526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618037" y="2632075"/>
              <a:ext cx="79375" cy="6350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7136F947-FDD2-44C5-8F87-5DA0567D49C5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737100" y="2606675"/>
              <a:ext cx="77788" cy="68263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4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6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4"/>
                  </a:cubicBezTo>
                  <a:cubicBezTo>
                    <a:pt x="249" y="29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6" y="18"/>
                    <a:pt x="66" y="12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6" y="196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1E3987D3-3B40-43A0-9B64-E6943D083A51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826000" y="2625725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9F61AEF1-9BB1-4195-9ABC-511656BAB831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4881562" y="2560638"/>
              <a:ext cx="30163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EC921314-FAE5-4400-AEE3-FACE5D4A13C2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927600" y="2578100"/>
              <a:ext cx="39688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D507E2BB-D3DE-446D-B801-0005906B1D98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978400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12E51A1B-CC75-4257-9C80-B6F25F07EB2A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5057775" y="2586038"/>
              <a:ext cx="85725" cy="100013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86A6EDF0-5940-4203-B6F7-D44E7D165F64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184775" y="2605088"/>
              <a:ext cx="49213" cy="6985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7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3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20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1"/>
                    <a:pt x="130" y="217"/>
                    <a:pt x="112" y="217"/>
                  </a:cubicBezTo>
                  <a:cubicBezTo>
                    <a:pt x="85" y="217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4524B129-BC5C-4068-8850-CBC3DA88BCE8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5240337" y="2605088"/>
              <a:ext cx="57150" cy="6985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7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80 h 229"/>
                <a:gd name="T26" fmla="*/ 110 w 220"/>
                <a:gd name="T27" fmla="*/ 21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7"/>
                  </a:moveTo>
                  <a:cubicBezTo>
                    <a:pt x="89" y="217"/>
                    <a:pt x="67" y="206"/>
                    <a:pt x="53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2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1"/>
                    <a:pt x="179" y="158"/>
                    <a:pt x="168" y="180"/>
                  </a:cubicBezTo>
                  <a:cubicBezTo>
                    <a:pt x="157" y="202"/>
                    <a:pt x="135" y="217"/>
                    <a:pt x="110" y="21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6C67BB18-78ED-4F43-A13B-B01794076FB2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305425" y="2605088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8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4" y="147"/>
                  </a:cubicBezTo>
                  <a:cubicBezTo>
                    <a:pt x="12" y="141"/>
                    <a:pt x="12" y="139"/>
                    <a:pt x="7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6"/>
                    <a:pt x="0" y="229"/>
                    <a:pt x="6" y="229"/>
                  </a:cubicBezTo>
                  <a:cubicBezTo>
                    <a:pt x="8" y="229"/>
                    <a:pt x="9" y="229"/>
                    <a:pt x="18" y="219"/>
                  </a:cubicBezTo>
                  <a:cubicBezTo>
                    <a:pt x="19" y="218"/>
                    <a:pt x="19" y="217"/>
                    <a:pt x="28" y="208"/>
                  </a:cubicBezTo>
                  <a:cubicBezTo>
                    <a:pt x="50" y="229"/>
                    <a:pt x="72" y="229"/>
                    <a:pt x="83" y="229"/>
                  </a:cubicBezTo>
                  <a:cubicBezTo>
                    <a:pt x="140" y="229"/>
                    <a:pt x="163" y="196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8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2" y="104"/>
                  </a:cubicBezTo>
                  <a:cubicBezTo>
                    <a:pt x="38" y="117"/>
                    <a:pt x="52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21F6906F-0398-4642-8C27-CC4A1C12B53B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387975" y="2560638"/>
              <a:ext cx="28575" cy="150813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6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1D4C6BB5-02E3-4265-93DD-A3B152DCDD48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5430837" y="2566988"/>
              <a:ext cx="52388" cy="107950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0" y="322"/>
                    <a:pt x="81" y="346"/>
                    <a:pt x="60" y="346"/>
                  </a:cubicBezTo>
                  <a:cubicBezTo>
                    <a:pt x="43" y="346"/>
                    <a:pt x="33" y="332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52F7BCB0-9724-4A3F-84FF-33D19A70C72C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524500" y="2586038"/>
              <a:ext cx="87313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689FE88B-4D05-4146-A9D7-F19FDB08E7ED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5659437" y="2560638"/>
              <a:ext cx="30163" cy="150813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8 h 499"/>
                <a:gd name="T14" fmla="*/ 0 w 116"/>
                <a:gd name="T15" fmla="*/ 250 h 499"/>
                <a:gd name="T16" fmla="*/ 33 w 116"/>
                <a:gd name="T17" fmla="*/ 406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1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6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1D8BB2D3-E1AC-4146-8968-BC6E1FC67110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5699125" y="2606675"/>
              <a:ext cx="76200" cy="68263"/>
            </a:xfrm>
            <a:custGeom>
              <a:avLst/>
              <a:gdLst>
                <a:gd name="T0" fmla="*/ 296 w 296"/>
                <a:gd name="T1" fmla="*/ 35 h 226"/>
                <a:gd name="T2" fmla="*/ 276 w 296"/>
                <a:gd name="T3" fmla="*/ 0 h 226"/>
                <a:gd name="T4" fmla="*/ 250 w 296"/>
                <a:gd name="T5" fmla="*/ 24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2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4 h 226"/>
                <a:gd name="T22" fmla="*/ 127 w 296"/>
                <a:gd name="T23" fmla="*/ 144 h 226"/>
                <a:gd name="T24" fmla="*/ 60 w 296"/>
                <a:gd name="T25" fmla="*/ 190 h 226"/>
                <a:gd name="T26" fmla="*/ 16 w 296"/>
                <a:gd name="T27" fmla="*/ 133 h 226"/>
                <a:gd name="T28" fmla="*/ 67 w 296"/>
                <a:gd name="T29" fmla="*/ 12 h 226"/>
                <a:gd name="T30" fmla="*/ 58 w 296"/>
                <a:gd name="T31" fmla="*/ 2 h 226"/>
                <a:gd name="T32" fmla="*/ 45 w 296"/>
                <a:gd name="T33" fmla="*/ 13 h 226"/>
                <a:gd name="T34" fmla="*/ 0 w 296"/>
                <a:gd name="T35" fmla="*/ 155 h 226"/>
                <a:gd name="T36" fmla="*/ 53 w 296"/>
                <a:gd name="T37" fmla="*/ 226 h 226"/>
                <a:gd name="T38" fmla="*/ 129 w 296"/>
                <a:gd name="T39" fmla="*/ 174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5"/>
                  </a:moveTo>
                  <a:cubicBezTo>
                    <a:pt x="296" y="13"/>
                    <a:pt x="287" y="0"/>
                    <a:pt x="276" y="0"/>
                  </a:cubicBezTo>
                  <a:cubicBezTo>
                    <a:pt x="263" y="0"/>
                    <a:pt x="250" y="12"/>
                    <a:pt x="250" y="24"/>
                  </a:cubicBezTo>
                  <a:cubicBezTo>
                    <a:pt x="250" y="29"/>
                    <a:pt x="252" y="34"/>
                    <a:pt x="257" y="38"/>
                  </a:cubicBezTo>
                  <a:cubicBezTo>
                    <a:pt x="266" y="46"/>
                    <a:pt x="275" y="59"/>
                    <a:pt x="275" y="80"/>
                  </a:cubicBezTo>
                  <a:cubicBezTo>
                    <a:pt x="275" y="100"/>
                    <a:pt x="265" y="129"/>
                    <a:pt x="250" y="152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60" y="190"/>
                  </a:cubicBezTo>
                  <a:cubicBezTo>
                    <a:pt x="27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8" y="2"/>
                  </a:cubicBezTo>
                  <a:cubicBezTo>
                    <a:pt x="51" y="2"/>
                    <a:pt x="48" y="9"/>
                    <a:pt x="45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4"/>
                  </a:cubicBezTo>
                  <a:cubicBezTo>
                    <a:pt x="134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6" y="66"/>
                    <a:pt x="296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BA8303F5-28C6-4F29-A193-7076808E2286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783262" y="2625725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3 w 154"/>
                <a:gd name="T3" fmla="*/ 168 h 231"/>
                <a:gd name="T4" fmla="*/ 134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5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2" y="169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0D4AD644-37E1-418F-B246-F9EB25B902D6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872162" y="2586038"/>
              <a:ext cx="85725" cy="100013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6 h 332"/>
                <a:gd name="T28" fmla="*/ 166 w 331"/>
                <a:gd name="T29" fmla="*/ 332 h 332"/>
                <a:gd name="T30" fmla="*/ 176 w 331"/>
                <a:gd name="T31" fmla="*/ 316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CCF02665-6666-4238-8AD4-2D3DB364C9F7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5995987" y="2606675"/>
              <a:ext cx="76200" cy="68263"/>
            </a:xfrm>
            <a:custGeom>
              <a:avLst/>
              <a:gdLst>
                <a:gd name="T0" fmla="*/ 295 w 295"/>
                <a:gd name="T1" fmla="*/ 35 h 226"/>
                <a:gd name="T2" fmla="*/ 276 w 295"/>
                <a:gd name="T3" fmla="*/ 0 h 226"/>
                <a:gd name="T4" fmla="*/ 249 w 295"/>
                <a:gd name="T5" fmla="*/ 24 h 226"/>
                <a:gd name="T6" fmla="*/ 257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5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7" y="0"/>
                    <a:pt x="276" y="0"/>
                  </a:cubicBezTo>
                  <a:cubicBezTo>
                    <a:pt x="263" y="0"/>
                    <a:pt x="249" y="12"/>
                    <a:pt x="249" y="24"/>
                  </a:cubicBezTo>
                  <a:cubicBezTo>
                    <a:pt x="249" y="29"/>
                    <a:pt x="252" y="34"/>
                    <a:pt x="257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5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1" y="168"/>
                    <a:pt x="91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8" y="226"/>
                    <a:pt x="111" y="201"/>
                    <a:pt x="129" y="174"/>
                  </a:cubicBezTo>
                  <a:cubicBezTo>
                    <a:pt x="133" y="203"/>
                    <a:pt x="153" y="226"/>
                    <a:pt x="184" y="226"/>
                  </a:cubicBezTo>
                  <a:cubicBezTo>
                    <a:pt x="223" y="226"/>
                    <a:pt x="247" y="196"/>
                    <a:pt x="265" y="158"/>
                  </a:cubicBezTo>
                  <a:cubicBezTo>
                    <a:pt x="277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B1AE58A4-6F5C-4660-AFD6-4748D5D5A2AA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6084887" y="2625725"/>
              <a:ext cx="31750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2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3F6DBAAB-1289-49C5-89F6-C2FBAF560C76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140450" y="2560638"/>
              <a:ext cx="28575" cy="150813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1F05EF9E-F910-4C11-9633-FB7992644BB2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6184900" y="2578100"/>
              <a:ext cx="41275" cy="96838"/>
            </a:xfrm>
            <a:custGeom>
              <a:avLst/>
              <a:gdLst>
                <a:gd name="T0" fmla="*/ 92 w 154"/>
                <a:gd name="T1" fmla="*/ 113 h 318"/>
                <a:gd name="T2" fmla="*/ 139 w 154"/>
                <a:gd name="T3" fmla="*/ 113 h 318"/>
                <a:gd name="T4" fmla="*/ 154 w 154"/>
                <a:gd name="T5" fmla="*/ 103 h 318"/>
                <a:gd name="T6" fmla="*/ 140 w 154"/>
                <a:gd name="T7" fmla="*/ 98 h 318"/>
                <a:gd name="T8" fmla="*/ 96 w 154"/>
                <a:gd name="T9" fmla="*/ 98 h 318"/>
                <a:gd name="T10" fmla="*/ 116 w 154"/>
                <a:gd name="T11" fmla="*/ 14 h 318"/>
                <a:gd name="T12" fmla="*/ 102 w 154"/>
                <a:gd name="T13" fmla="*/ 0 h 318"/>
                <a:gd name="T14" fmla="*/ 82 w 154"/>
                <a:gd name="T15" fmla="*/ 18 h 318"/>
                <a:gd name="T16" fmla="*/ 62 w 154"/>
                <a:gd name="T17" fmla="*/ 98 h 318"/>
                <a:gd name="T18" fmla="*/ 15 w 154"/>
                <a:gd name="T19" fmla="*/ 98 h 318"/>
                <a:gd name="T20" fmla="*/ 0 w 154"/>
                <a:gd name="T21" fmla="*/ 107 h 318"/>
                <a:gd name="T22" fmla="*/ 14 w 154"/>
                <a:gd name="T23" fmla="*/ 113 h 318"/>
                <a:gd name="T24" fmla="*/ 58 w 154"/>
                <a:gd name="T25" fmla="*/ 113 h 318"/>
                <a:gd name="T26" fmla="*/ 20 w 154"/>
                <a:gd name="T27" fmla="*/ 272 h 318"/>
                <a:gd name="T28" fmla="*/ 66 w 154"/>
                <a:gd name="T29" fmla="*/ 318 h 318"/>
                <a:gd name="T30" fmla="*/ 146 w 154"/>
                <a:gd name="T31" fmla="*/ 241 h 318"/>
                <a:gd name="T32" fmla="*/ 140 w 154"/>
                <a:gd name="T33" fmla="*/ 236 h 318"/>
                <a:gd name="T34" fmla="*/ 132 w 154"/>
                <a:gd name="T35" fmla="*/ 243 h 318"/>
                <a:gd name="T36" fmla="*/ 67 w 154"/>
                <a:gd name="T37" fmla="*/ 307 h 318"/>
                <a:gd name="T38" fmla="*/ 52 w 154"/>
                <a:gd name="T39" fmla="*/ 284 h 318"/>
                <a:gd name="T40" fmla="*/ 55 w 154"/>
                <a:gd name="T41" fmla="*/ 260 h 318"/>
                <a:gd name="T42" fmla="*/ 92 w 154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318">
                  <a:moveTo>
                    <a:pt x="92" y="113"/>
                  </a:moveTo>
                  <a:lnTo>
                    <a:pt x="139" y="113"/>
                  </a:lnTo>
                  <a:cubicBezTo>
                    <a:pt x="149" y="113"/>
                    <a:pt x="154" y="113"/>
                    <a:pt x="154" y="103"/>
                  </a:cubicBezTo>
                  <a:cubicBezTo>
                    <a:pt x="154" y="98"/>
                    <a:pt x="149" y="98"/>
                    <a:pt x="140" y="98"/>
                  </a:cubicBezTo>
                  <a:lnTo>
                    <a:pt x="96" y="98"/>
                  </a:lnTo>
                  <a:cubicBezTo>
                    <a:pt x="114" y="27"/>
                    <a:pt x="116" y="17"/>
                    <a:pt x="116" y="14"/>
                  </a:cubicBezTo>
                  <a:cubicBezTo>
                    <a:pt x="116" y="5"/>
                    <a:pt x="110" y="0"/>
                    <a:pt x="102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6" y="245"/>
                    <a:pt x="146" y="241"/>
                  </a:cubicBezTo>
                  <a:cubicBezTo>
                    <a:pt x="146" y="236"/>
                    <a:pt x="142" y="236"/>
                    <a:pt x="140" y="236"/>
                  </a:cubicBezTo>
                  <a:cubicBezTo>
                    <a:pt x="135" y="236"/>
                    <a:pt x="135" y="238"/>
                    <a:pt x="132" y="243"/>
                  </a:cubicBezTo>
                  <a:cubicBezTo>
                    <a:pt x="111" y="295"/>
                    <a:pt x="84" y="307"/>
                    <a:pt x="67" y="307"/>
                  </a:cubicBezTo>
                  <a:cubicBezTo>
                    <a:pt x="57" y="307"/>
                    <a:pt x="52" y="301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2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2D703F42-E382-4992-87FF-E03CE9D73D97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6237287" y="2560638"/>
              <a:ext cx="30163" cy="1508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B97F6BD4-485A-4C0F-A114-DE72C45A432B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281737" y="2560638"/>
              <a:ext cx="19050" cy="150813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6132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Conclusions and Future Steps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5960"/>
            <a:ext cx="11029616" cy="4572000"/>
          </a:xfrm>
        </p:spPr>
        <p:txBody>
          <a:bodyPr>
            <a:normAutofit/>
          </a:bodyPr>
          <a:lstStyle/>
          <a:p>
            <a:r>
              <a:rPr lang="en-US" dirty="0"/>
              <a:t>In and out of phase calculations agree well in the equal amplitude case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Qualitative agreement in the unequal amplitude case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Discrepancies may be explained by energy transfer between the oscillons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Extend theory 1+1 D to oscillons with relative velocities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Simulate in 3+1 D spacetime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2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Acknowledgements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5960"/>
            <a:ext cx="11029616" cy="4572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Work supported by the Rorschach scholarship from the Rice P&amp;A department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Dr. Mustafa Amin (Advisor)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Hongyi</a:t>
            </a:r>
            <a:r>
              <a:rPr lang="en-US" sz="2200" dirty="0">
                <a:solidFill>
                  <a:srgbClr val="000000"/>
                </a:solidFill>
              </a:rPr>
              <a:t> Zhang (Graduate Student, Rice)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Rohith Karur (Undergraduate Student, UC Berkeley)</a:t>
            </a:r>
          </a:p>
        </p:txBody>
      </p:sp>
    </p:spTree>
    <p:extLst>
      <p:ext uri="{BB962C8B-B14F-4D97-AF65-F5344CB8AC3E}">
        <p14:creationId xmlns:p14="http://schemas.microsoft.com/office/powerpoint/2010/main" val="257451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Roadmap</a:t>
            </a:r>
            <a:endParaRPr lang="en-US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86DFE-5BF3-4A5A-A4E0-A8312C9F28B5}"/>
              </a:ext>
            </a:extLst>
          </p:cNvPr>
          <p:cNvSpPr/>
          <p:nvPr/>
        </p:nvSpPr>
        <p:spPr>
          <a:xfrm>
            <a:off x="581192" y="3429000"/>
            <a:ext cx="2937510" cy="13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Introduce oscillons and their physical significance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CB993E-6776-4BE4-95B7-708FF27203A2}"/>
              </a:ext>
            </a:extLst>
          </p:cNvPr>
          <p:cNvSpPr/>
          <p:nvPr/>
        </p:nvSpPr>
        <p:spPr>
          <a:xfrm>
            <a:off x="4627245" y="3429000"/>
            <a:ext cx="2937510" cy="13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Present theoretical calculations of oscillon interaction dynamics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3AD296-1024-4D90-A10D-326A17F70A1C}"/>
              </a:ext>
            </a:extLst>
          </p:cNvPr>
          <p:cNvSpPr/>
          <p:nvPr/>
        </p:nvSpPr>
        <p:spPr>
          <a:xfrm>
            <a:off x="8673300" y="3406589"/>
            <a:ext cx="2937510" cy="1360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Compare theory to numerical simulations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A0481A2-2F6E-457E-A968-6881EBB5319C}"/>
              </a:ext>
            </a:extLst>
          </p:cNvPr>
          <p:cNvSpPr/>
          <p:nvPr/>
        </p:nvSpPr>
        <p:spPr>
          <a:xfrm>
            <a:off x="3703320" y="3943350"/>
            <a:ext cx="720090" cy="331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0D3BA6-5EE0-43D5-B93C-0DE2F877B234}"/>
              </a:ext>
            </a:extLst>
          </p:cNvPr>
          <p:cNvSpPr/>
          <p:nvPr/>
        </p:nvSpPr>
        <p:spPr>
          <a:xfrm>
            <a:off x="7758982" y="3943350"/>
            <a:ext cx="720090" cy="331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71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393109"/>
            <a:ext cx="11029616" cy="1013800"/>
          </a:xfrm>
        </p:spPr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71210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Axionic Dark Matter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076908" cy="3678303"/>
          </a:xfrm>
        </p:spPr>
        <p:txBody>
          <a:bodyPr>
            <a:normAutofit/>
          </a:bodyPr>
          <a:lstStyle/>
          <a:p>
            <a:r>
              <a:rPr lang="en-US" dirty="0"/>
              <a:t>Introduced to resolve the strong CP problem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dirty="0"/>
              <a:t>Weak interaction strength makes them good dark matter candidates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Described as a real-valued scalar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E18CE-08C2-43D3-8D13-F5652941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278" y="2700659"/>
            <a:ext cx="2401365" cy="2683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3857A-40B1-4523-A5FB-C1862DE90820}"/>
              </a:ext>
            </a:extLst>
          </p:cNvPr>
          <p:cNvSpPr txBox="1"/>
          <p:nvPr/>
        </p:nvSpPr>
        <p:spPr>
          <a:xfrm>
            <a:off x="8604659" y="5692424"/>
            <a:ext cx="2048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(Amin et al., 2011)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0BDFD-D5C2-4A1A-A2C3-E71C79CB8D4F}"/>
              </a:ext>
            </a:extLst>
          </p:cNvPr>
          <p:cNvSpPr txBox="1"/>
          <p:nvPr/>
        </p:nvSpPr>
        <p:spPr>
          <a:xfrm>
            <a:off x="685800" y="5858799"/>
            <a:ext cx="3920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 </a:t>
            </a:r>
            <a:r>
              <a:rPr lang="en-US" sz="1200" dirty="0"/>
              <a:t>Peccei and Quinn (1977)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Dine &amp; </a:t>
            </a:r>
            <a:r>
              <a:rPr lang="en-US" sz="1200" dirty="0" err="1"/>
              <a:t>Fischler</a:t>
            </a:r>
            <a:r>
              <a:rPr lang="en-US" sz="1200" dirty="0"/>
              <a:t> (1983)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560939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Oscillons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7" cy="3678303"/>
          </a:xfrm>
        </p:spPr>
        <p:txBody>
          <a:bodyPr/>
          <a:lstStyle/>
          <a:p>
            <a:r>
              <a:rPr lang="en-US" dirty="0"/>
              <a:t>Long-lived, spatially localized, oscillatory field excitations</a:t>
            </a:r>
            <a:r>
              <a:rPr lang="en-US" baseline="30000" dirty="0"/>
              <a:t>3 4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Provide insight into structure formation of axionic dark matter</a:t>
            </a:r>
          </a:p>
          <a:p>
            <a:endParaRPr lang="en-US" dirty="0"/>
          </a:p>
          <a:p>
            <a:r>
              <a:rPr lang="en-US" dirty="0"/>
              <a:t>Oscillon interactions produce gravitational waves and electromagnetic radiation</a:t>
            </a:r>
            <a:r>
              <a:rPr lang="en-US" baseline="30000" dirty="0"/>
              <a:t>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F532A-5137-42A4-B168-B6D63ABE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93" y="2556145"/>
            <a:ext cx="5676614" cy="2927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A2FDE-E2D2-4D44-8BED-B4182F4D529F}"/>
              </a:ext>
            </a:extLst>
          </p:cNvPr>
          <p:cNvSpPr txBox="1"/>
          <p:nvPr/>
        </p:nvSpPr>
        <p:spPr>
          <a:xfrm>
            <a:off x="685800" y="5858799"/>
            <a:ext cx="3920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3 </a:t>
            </a:r>
            <a:r>
              <a:rPr lang="en-US" sz="1200" dirty="0" err="1"/>
              <a:t>Gleiser</a:t>
            </a:r>
            <a:r>
              <a:rPr lang="en-US" sz="1200" dirty="0"/>
              <a:t> (1993)</a:t>
            </a:r>
          </a:p>
          <a:p>
            <a:r>
              <a:rPr lang="en-US" sz="1200" baseline="30000" dirty="0"/>
              <a:t>4 </a:t>
            </a:r>
            <a:r>
              <a:rPr lang="en-US" sz="1200" dirty="0"/>
              <a:t>Zhang et al. (2020)</a:t>
            </a:r>
          </a:p>
          <a:p>
            <a:r>
              <a:rPr lang="en-US" sz="1200" baseline="30000" dirty="0"/>
              <a:t>5</a:t>
            </a:r>
            <a:r>
              <a:rPr lang="en-US" sz="1200" dirty="0"/>
              <a:t> Amin &amp; </a:t>
            </a:r>
            <a:r>
              <a:rPr lang="en-US" sz="1200" dirty="0" err="1"/>
              <a:t>Mou</a:t>
            </a:r>
            <a:r>
              <a:rPr lang="en-US" sz="1200" dirty="0"/>
              <a:t> (2020)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300229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How do Oscillons Interact?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B3367-86B8-45F9-BC6B-C7C7D23EA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162508" cy="3678303"/>
          </a:xfrm>
        </p:spPr>
        <p:txBody>
          <a:bodyPr/>
          <a:lstStyle/>
          <a:p>
            <a:r>
              <a:rPr lang="en-US" dirty="0"/>
              <a:t>Oscillons may attract or repel each other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Quantify the “force” between two oscillons in 1+1 D spacetime (1 spatial dimension plus time)</a:t>
            </a:r>
          </a:p>
          <a:p>
            <a:endParaRPr lang="en-US" dirty="0"/>
          </a:p>
          <a:p>
            <a:r>
              <a:rPr lang="en-US" dirty="0"/>
              <a:t>We will ignore gravity (for simplicity)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C1B7D4-618D-4D89-AB2D-E33508FE3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6762" y="2052672"/>
            <a:ext cx="3812383" cy="19651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E02AF7-E885-43B5-AB77-DA4700DA4FDA}"/>
              </a:ext>
            </a:extLst>
          </p:cNvPr>
          <p:cNvSpPr/>
          <p:nvPr/>
        </p:nvSpPr>
        <p:spPr>
          <a:xfrm rot="10800000">
            <a:off x="9766531" y="1945499"/>
            <a:ext cx="708660" cy="107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15FAB59-8CC3-4AD0-B0F7-FADCA61B9F07}"/>
              </a:ext>
            </a:extLst>
          </p:cNvPr>
          <p:cNvSpPr/>
          <p:nvPr/>
        </p:nvSpPr>
        <p:spPr>
          <a:xfrm>
            <a:off x="8274627" y="1945498"/>
            <a:ext cx="708660" cy="107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067249-C330-4274-A68F-F265F97CB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2074" y="4330647"/>
            <a:ext cx="3927072" cy="202426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E25030A-2397-4671-A181-7923A6DE6B74}"/>
              </a:ext>
            </a:extLst>
          </p:cNvPr>
          <p:cNvSpPr/>
          <p:nvPr/>
        </p:nvSpPr>
        <p:spPr>
          <a:xfrm>
            <a:off x="9766531" y="4218252"/>
            <a:ext cx="708660" cy="107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DCAF41-BB11-4CFD-856B-5CF83366F08D}"/>
              </a:ext>
            </a:extLst>
          </p:cNvPr>
          <p:cNvSpPr/>
          <p:nvPr/>
        </p:nvSpPr>
        <p:spPr>
          <a:xfrm rot="10800000">
            <a:off x="8274627" y="4218251"/>
            <a:ext cx="708660" cy="107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98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Equation of Motion in 1+1 D Spacetime</a:t>
            </a:r>
            <a:endParaRPr lang="en-US" sz="4000" dirty="0"/>
          </a:p>
        </p:txBody>
      </p:sp>
      <p:grpSp>
        <p:nvGrpSpPr>
          <p:cNvPr id="486" name="Group 485" descr="\documentclass{article}&#10;\usepackage{amsmath}&#10;\pagestyle{empty}&#10;\begin{document}&#10;&#10;$V(\phi)=\frac{1}{2}m^{2}\phi^{2}-\frac{\lambda}{4}\phi^{4}+...$&#10;&#10;&#10;\end{document}" title="IguanaTex Vector Display">
            <a:extLst>
              <a:ext uri="{FF2B5EF4-FFF2-40B4-BE49-F238E27FC236}">
                <a16:creationId xmlns:a16="http://schemas.microsoft.com/office/drawing/2014/main" id="{C42CB62B-4457-4F8B-B64F-F9ABF1BBBB4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67202" y="2043466"/>
            <a:ext cx="3092962" cy="385797"/>
            <a:chOff x="579437" y="2873375"/>
            <a:chExt cx="2978150" cy="371476"/>
          </a:xfrm>
        </p:grpSpPr>
        <p:sp>
          <p:nvSpPr>
            <p:cNvPr id="463" name="Freeform 278">
              <a:extLst>
                <a:ext uri="{FF2B5EF4-FFF2-40B4-BE49-F238E27FC236}">
                  <a16:creationId xmlns:a16="http://schemas.microsoft.com/office/drawing/2014/main" id="{5686FFAF-7B24-4ABD-B492-648FA8E1524E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579437" y="2932113"/>
              <a:ext cx="185738" cy="214313"/>
            </a:xfrm>
            <a:custGeom>
              <a:avLst/>
              <a:gdLst>
                <a:gd name="T0" fmla="*/ 285 w 355"/>
                <a:gd name="T1" fmla="*/ 57 h 352"/>
                <a:gd name="T2" fmla="*/ 349 w 355"/>
                <a:gd name="T3" fmla="*/ 16 h 352"/>
                <a:gd name="T4" fmla="*/ 355 w 355"/>
                <a:gd name="T5" fmla="*/ 6 h 352"/>
                <a:gd name="T6" fmla="*/ 349 w 355"/>
                <a:gd name="T7" fmla="*/ 0 h 352"/>
                <a:gd name="T8" fmla="*/ 308 w 355"/>
                <a:gd name="T9" fmla="*/ 2 h 352"/>
                <a:gd name="T10" fmla="*/ 258 w 355"/>
                <a:gd name="T11" fmla="*/ 0 h 352"/>
                <a:gd name="T12" fmla="*/ 249 w 355"/>
                <a:gd name="T13" fmla="*/ 10 h 352"/>
                <a:gd name="T14" fmla="*/ 257 w 355"/>
                <a:gd name="T15" fmla="*/ 16 h 352"/>
                <a:gd name="T16" fmla="*/ 280 w 355"/>
                <a:gd name="T17" fmla="*/ 32 h 352"/>
                <a:gd name="T18" fmla="*/ 272 w 355"/>
                <a:gd name="T19" fmla="*/ 51 h 352"/>
                <a:gd name="T20" fmla="*/ 119 w 355"/>
                <a:gd name="T21" fmla="*/ 295 h 352"/>
                <a:gd name="T22" fmla="*/ 85 w 355"/>
                <a:gd name="T23" fmla="*/ 31 h 352"/>
                <a:gd name="T24" fmla="*/ 120 w 355"/>
                <a:gd name="T25" fmla="*/ 16 h 352"/>
                <a:gd name="T26" fmla="*/ 132 w 355"/>
                <a:gd name="T27" fmla="*/ 6 h 352"/>
                <a:gd name="T28" fmla="*/ 125 w 355"/>
                <a:gd name="T29" fmla="*/ 0 h 352"/>
                <a:gd name="T30" fmla="*/ 63 w 355"/>
                <a:gd name="T31" fmla="*/ 2 h 352"/>
                <a:gd name="T32" fmla="*/ 36 w 355"/>
                <a:gd name="T33" fmla="*/ 1 h 352"/>
                <a:gd name="T34" fmla="*/ 9 w 355"/>
                <a:gd name="T35" fmla="*/ 0 h 352"/>
                <a:gd name="T36" fmla="*/ 0 w 355"/>
                <a:gd name="T37" fmla="*/ 10 h 352"/>
                <a:gd name="T38" fmla="*/ 12 w 355"/>
                <a:gd name="T39" fmla="*/ 16 h 352"/>
                <a:gd name="T40" fmla="*/ 42 w 355"/>
                <a:gd name="T41" fmla="*/ 33 h 352"/>
                <a:gd name="T42" fmla="*/ 81 w 355"/>
                <a:gd name="T43" fmla="*/ 341 h 352"/>
                <a:gd name="T44" fmla="*/ 91 w 355"/>
                <a:gd name="T45" fmla="*/ 352 h 352"/>
                <a:gd name="T46" fmla="*/ 105 w 355"/>
                <a:gd name="T47" fmla="*/ 343 h 352"/>
                <a:gd name="T48" fmla="*/ 285 w 355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5" h="352">
                  <a:moveTo>
                    <a:pt x="285" y="57"/>
                  </a:moveTo>
                  <a:cubicBezTo>
                    <a:pt x="309" y="18"/>
                    <a:pt x="330" y="17"/>
                    <a:pt x="349" y="16"/>
                  </a:cubicBezTo>
                  <a:cubicBezTo>
                    <a:pt x="355" y="15"/>
                    <a:pt x="355" y="7"/>
                    <a:pt x="355" y="6"/>
                  </a:cubicBezTo>
                  <a:cubicBezTo>
                    <a:pt x="355" y="2"/>
                    <a:pt x="353" y="0"/>
                    <a:pt x="349" y="0"/>
                  </a:cubicBezTo>
                  <a:cubicBezTo>
                    <a:pt x="336" y="0"/>
                    <a:pt x="321" y="2"/>
                    <a:pt x="308" y="2"/>
                  </a:cubicBezTo>
                  <a:cubicBezTo>
                    <a:pt x="291" y="2"/>
                    <a:pt x="274" y="0"/>
                    <a:pt x="258" y="0"/>
                  </a:cubicBezTo>
                  <a:cubicBezTo>
                    <a:pt x="255" y="0"/>
                    <a:pt x="249" y="0"/>
                    <a:pt x="249" y="10"/>
                  </a:cubicBezTo>
                  <a:cubicBezTo>
                    <a:pt x="249" y="15"/>
                    <a:pt x="253" y="16"/>
                    <a:pt x="257" y="16"/>
                  </a:cubicBezTo>
                  <a:cubicBezTo>
                    <a:pt x="270" y="17"/>
                    <a:pt x="280" y="22"/>
                    <a:pt x="280" y="32"/>
                  </a:cubicBezTo>
                  <a:cubicBezTo>
                    <a:pt x="280" y="40"/>
                    <a:pt x="272" y="51"/>
                    <a:pt x="272" y="51"/>
                  </a:cubicBezTo>
                  <a:lnTo>
                    <a:pt x="119" y="295"/>
                  </a:lnTo>
                  <a:lnTo>
                    <a:pt x="85" y="31"/>
                  </a:lnTo>
                  <a:cubicBezTo>
                    <a:pt x="85" y="22"/>
                    <a:pt x="97" y="16"/>
                    <a:pt x="120" y="16"/>
                  </a:cubicBezTo>
                  <a:cubicBezTo>
                    <a:pt x="127" y="16"/>
                    <a:pt x="132" y="16"/>
                    <a:pt x="132" y="6"/>
                  </a:cubicBezTo>
                  <a:cubicBezTo>
                    <a:pt x="132" y="1"/>
                    <a:pt x="128" y="0"/>
                    <a:pt x="125" y="0"/>
                  </a:cubicBezTo>
                  <a:cubicBezTo>
                    <a:pt x="105" y="0"/>
                    <a:pt x="84" y="2"/>
                    <a:pt x="63" y="2"/>
                  </a:cubicBezTo>
                  <a:cubicBezTo>
                    <a:pt x="55" y="2"/>
                    <a:pt x="45" y="1"/>
                    <a:pt x="36" y="1"/>
                  </a:cubicBezTo>
                  <a:cubicBezTo>
                    <a:pt x="27" y="1"/>
                    <a:pt x="18" y="0"/>
                    <a:pt x="9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4" y="16"/>
                    <a:pt x="12" y="16"/>
                  </a:cubicBezTo>
                  <a:cubicBezTo>
                    <a:pt x="40" y="16"/>
                    <a:pt x="41" y="20"/>
                    <a:pt x="42" y="33"/>
                  </a:cubicBezTo>
                  <a:lnTo>
                    <a:pt x="81" y="341"/>
                  </a:lnTo>
                  <a:cubicBezTo>
                    <a:pt x="83" y="351"/>
                    <a:pt x="85" y="352"/>
                    <a:pt x="91" y="352"/>
                  </a:cubicBezTo>
                  <a:cubicBezTo>
                    <a:pt x="99" y="352"/>
                    <a:pt x="101" y="350"/>
                    <a:pt x="105" y="343"/>
                  </a:cubicBezTo>
                  <a:lnTo>
                    <a:pt x="285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279">
              <a:extLst>
                <a:ext uri="{FF2B5EF4-FFF2-40B4-BE49-F238E27FC236}">
                  <a16:creationId xmlns:a16="http://schemas.microsoft.com/office/drawing/2014/main" id="{C6FFE9A2-70E8-45EC-BB7B-6907CF4657F2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800100" y="2913063"/>
              <a:ext cx="60325" cy="303213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280">
              <a:extLst>
                <a:ext uri="{FF2B5EF4-FFF2-40B4-BE49-F238E27FC236}">
                  <a16:creationId xmlns:a16="http://schemas.microsoft.com/office/drawing/2014/main" id="{09EB400F-1036-4A38-AF36-39E702E397E7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889000" y="2928938"/>
              <a:ext cx="136525" cy="274638"/>
            </a:xfrm>
            <a:custGeom>
              <a:avLst/>
              <a:gdLst>
                <a:gd name="T0" fmla="*/ 194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2 w 261"/>
                <a:gd name="T7" fmla="*/ 10 h 449"/>
                <a:gd name="T8" fmla="*/ 153 w 261"/>
                <a:gd name="T9" fmla="*/ 125 h 449"/>
                <a:gd name="T10" fmla="*/ 0 w 261"/>
                <a:gd name="T11" fmla="*/ 262 h 449"/>
                <a:gd name="T12" fmla="*/ 96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9 w 261"/>
                <a:gd name="T25" fmla="*/ 352 h 449"/>
                <a:gd name="T26" fmla="*/ 261 w 261"/>
                <a:gd name="T27" fmla="*/ 216 h 449"/>
                <a:gd name="T28" fmla="*/ 166 w 261"/>
                <a:gd name="T29" fmla="*/ 125 h 449"/>
                <a:gd name="T30" fmla="*/ 194 w 261"/>
                <a:gd name="T31" fmla="*/ 12 h 449"/>
                <a:gd name="T32" fmla="*/ 98 w 261"/>
                <a:gd name="T33" fmla="*/ 341 h 449"/>
                <a:gd name="T34" fmla="*/ 33 w 261"/>
                <a:gd name="T35" fmla="*/ 272 h 449"/>
                <a:gd name="T36" fmla="*/ 150 w 261"/>
                <a:gd name="T37" fmla="*/ 136 h 449"/>
                <a:gd name="T38" fmla="*/ 98 w 261"/>
                <a:gd name="T39" fmla="*/ 341 h 449"/>
                <a:gd name="T40" fmla="*/ 163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3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8" y="341"/>
                  </a:moveTo>
                  <a:cubicBezTo>
                    <a:pt x="68" y="340"/>
                    <a:pt x="33" y="322"/>
                    <a:pt x="33" y="272"/>
                  </a:cubicBezTo>
                  <a:cubicBezTo>
                    <a:pt x="33" y="213"/>
                    <a:pt x="75" y="143"/>
                    <a:pt x="150" y="136"/>
                  </a:cubicBezTo>
                  <a:lnTo>
                    <a:pt x="98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Freeform 281">
              <a:extLst>
                <a:ext uri="{FF2B5EF4-FFF2-40B4-BE49-F238E27FC236}">
                  <a16:creationId xmlns:a16="http://schemas.microsoft.com/office/drawing/2014/main" id="{E9328600-637F-4AA7-86A5-E72203569A28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046162" y="2913063"/>
              <a:ext cx="60325" cy="303213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6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Freeform 282">
              <a:extLst>
                <a:ext uri="{FF2B5EF4-FFF2-40B4-BE49-F238E27FC236}">
                  <a16:creationId xmlns:a16="http://schemas.microsoft.com/office/drawing/2014/main" id="{647226C6-50D2-4E64-8970-5441F3EFA380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1220787" y="3028950"/>
              <a:ext cx="173038" cy="7143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Freeform 283">
              <a:extLst>
                <a:ext uri="{FF2B5EF4-FFF2-40B4-BE49-F238E27FC236}">
                  <a16:creationId xmlns:a16="http://schemas.microsoft.com/office/drawing/2014/main" id="{512B0215-46AD-48DD-A421-74390E92CE94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531937" y="2879725"/>
              <a:ext cx="66675" cy="141288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2"/>
                    <a:pt x="52" y="230"/>
                    <a:pt x="65" y="230"/>
                  </a:cubicBezTo>
                  <a:cubicBezTo>
                    <a:pt x="76" y="230"/>
                    <a:pt x="120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Rectangle 284">
              <a:extLst>
                <a:ext uri="{FF2B5EF4-FFF2-40B4-BE49-F238E27FC236}">
                  <a16:creationId xmlns:a16="http://schemas.microsoft.com/office/drawing/2014/main" id="{198C3C68-BC55-4101-80EE-C66037C0698F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1511300" y="3059113"/>
              <a:ext cx="10477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285">
              <a:extLst>
                <a:ext uri="{FF2B5EF4-FFF2-40B4-BE49-F238E27FC236}">
                  <a16:creationId xmlns:a16="http://schemas.microsoft.com/office/drawing/2014/main" id="{334EE43A-EEA9-41F1-9FB2-200BA9649196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524000" y="3103563"/>
              <a:ext cx="79375" cy="1412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1 h 231"/>
                <a:gd name="T20" fmla="*/ 37 w 154"/>
                <a:gd name="T21" fmla="*/ 63 h 231"/>
                <a:gd name="T22" fmla="*/ 17 w 154"/>
                <a:gd name="T23" fmla="*/ 44 h 231"/>
                <a:gd name="T24" fmla="*/ 68 w 154"/>
                <a:gd name="T25" fmla="*/ 12 h 231"/>
                <a:gd name="T26" fmla="*/ 121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4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1"/>
                    <a:pt x="19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5" y="44"/>
                    <a:pt x="17" y="44"/>
                  </a:cubicBezTo>
                  <a:cubicBezTo>
                    <a:pt x="27" y="20"/>
                    <a:pt x="51" y="12"/>
                    <a:pt x="68" y="12"/>
                  </a:cubicBezTo>
                  <a:cubicBezTo>
                    <a:pt x="102" y="12"/>
                    <a:pt x="121" y="39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286">
              <a:extLst>
                <a:ext uri="{FF2B5EF4-FFF2-40B4-BE49-F238E27FC236}">
                  <a16:creationId xmlns:a16="http://schemas.microsoft.com/office/drawing/2014/main" id="{20A33E06-18E9-4C6D-9AAA-2CFAB87214F8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1654175" y="3006725"/>
              <a:ext cx="214313" cy="136525"/>
            </a:xfrm>
            <a:custGeom>
              <a:avLst/>
              <a:gdLst>
                <a:gd name="T0" fmla="*/ 29 w 408"/>
                <a:gd name="T1" fmla="*/ 191 h 226"/>
                <a:gd name="T2" fmla="*/ 25 w 408"/>
                <a:gd name="T3" fmla="*/ 212 h 226"/>
                <a:gd name="T4" fmla="*/ 39 w 408"/>
                <a:gd name="T5" fmla="*/ 226 h 226"/>
                <a:gd name="T6" fmla="*/ 58 w 408"/>
                <a:gd name="T7" fmla="*/ 212 h 226"/>
                <a:gd name="T8" fmla="*/ 67 w 408"/>
                <a:gd name="T9" fmla="*/ 175 h 226"/>
                <a:gd name="T10" fmla="*/ 78 w 408"/>
                <a:gd name="T11" fmla="*/ 130 h 226"/>
                <a:gd name="T12" fmla="*/ 87 w 408"/>
                <a:gd name="T13" fmla="*/ 97 h 226"/>
                <a:gd name="T14" fmla="*/ 93 w 408"/>
                <a:gd name="T15" fmla="*/ 72 h 226"/>
                <a:gd name="T16" fmla="*/ 175 w 408"/>
                <a:gd name="T17" fmla="*/ 11 h 226"/>
                <a:gd name="T18" fmla="*/ 201 w 408"/>
                <a:gd name="T19" fmla="*/ 46 h 226"/>
                <a:gd name="T20" fmla="*/ 194 w 408"/>
                <a:gd name="T21" fmla="*/ 87 h 226"/>
                <a:gd name="T22" fmla="*/ 180 w 408"/>
                <a:gd name="T23" fmla="*/ 145 h 226"/>
                <a:gd name="T24" fmla="*/ 170 w 408"/>
                <a:gd name="T25" fmla="*/ 183 h 226"/>
                <a:gd name="T26" fmla="*/ 164 w 408"/>
                <a:gd name="T27" fmla="*/ 212 h 226"/>
                <a:gd name="T28" fmla="*/ 178 w 408"/>
                <a:gd name="T29" fmla="*/ 226 h 226"/>
                <a:gd name="T30" fmla="*/ 200 w 408"/>
                <a:gd name="T31" fmla="*/ 197 h 226"/>
                <a:gd name="T32" fmla="*/ 230 w 408"/>
                <a:gd name="T33" fmla="*/ 77 h 226"/>
                <a:gd name="T34" fmla="*/ 313 w 408"/>
                <a:gd name="T35" fmla="*/ 11 h 226"/>
                <a:gd name="T36" fmla="*/ 340 w 408"/>
                <a:gd name="T37" fmla="*/ 46 h 226"/>
                <a:gd name="T38" fmla="*/ 309 w 408"/>
                <a:gd name="T39" fmla="*/ 157 h 226"/>
                <a:gd name="T40" fmla="*/ 302 w 408"/>
                <a:gd name="T41" fmla="*/ 185 h 226"/>
                <a:gd name="T42" fmla="*/ 343 w 408"/>
                <a:gd name="T43" fmla="*/ 226 h 226"/>
                <a:gd name="T44" fmla="*/ 408 w 408"/>
                <a:gd name="T45" fmla="*/ 149 h 226"/>
                <a:gd name="T46" fmla="*/ 402 w 408"/>
                <a:gd name="T47" fmla="*/ 144 h 226"/>
                <a:gd name="T48" fmla="*/ 395 w 408"/>
                <a:gd name="T49" fmla="*/ 153 h 226"/>
                <a:gd name="T50" fmla="*/ 344 w 408"/>
                <a:gd name="T51" fmla="*/ 215 h 226"/>
                <a:gd name="T52" fmla="*/ 332 w 408"/>
                <a:gd name="T53" fmla="*/ 198 h 226"/>
                <a:gd name="T54" fmla="*/ 341 w 408"/>
                <a:gd name="T55" fmla="*/ 163 h 226"/>
                <a:gd name="T56" fmla="*/ 371 w 408"/>
                <a:gd name="T57" fmla="*/ 53 h 226"/>
                <a:gd name="T58" fmla="*/ 314 w 408"/>
                <a:gd name="T59" fmla="*/ 0 h 226"/>
                <a:gd name="T60" fmla="*/ 233 w 408"/>
                <a:gd name="T61" fmla="*/ 48 h 226"/>
                <a:gd name="T62" fmla="*/ 217 w 408"/>
                <a:gd name="T63" fmla="*/ 13 h 226"/>
                <a:gd name="T64" fmla="*/ 176 w 408"/>
                <a:gd name="T65" fmla="*/ 0 h 226"/>
                <a:gd name="T66" fmla="*/ 98 w 408"/>
                <a:gd name="T67" fmla="*/ 43 h 226"/>
                <a:gd name="T68" fmla="*/ 52 w 408"/>
                <a:gd name="T69" fmla="*/ 0 h 226"/>
                <a:gd name="T70" fmla="*/ 15 w 408"/>
                <a:gd name="T71" fmla="*/ 28 h 226"/>
                <a:gd name="T72" fmla="*/ 0 w 408"/>
                <a:gd name="T73" fmla="*/ 77 h 226"/>
                <a:gd name="T74" fmla="*/ 6 w 408"/>
                <a:gd name="T75" fmla="*/ 82 h 226"/>
                <a:gd name="T76" fmla="*/ 14 w 408"/>
                <a:gd name="T77" fmla="*/ 70 h 226"/>
                <a:gd name="T78" fmla="*/ 51 w 408"/>
                <a:gd name="T79" fmla="*/ 11 h 226"/>
                <a:gd name="T80" fmla="*/ 66 w 408"/>
                <a:gd name="T81" fmla="*/ 34 h 226"/>
                <a:gd name="T82" fmla="*/ 58 w 408"/>
                <a:gd name="T83" fmla="*/ 76 h 226"/>
                <a:gd name="T84" fmla="*/ 29 w 408"/>
                <a:gd name="T85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5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58"/>
                    <a:pt x="198" y="72"/>
                    <a:pt x="194" y="87"/>
                  </a:cubicBezTo>
                  <a:lnTo>
                    <a:pt x="180" y="145"/>
                  </a:lnTo>
                  <a:lnTo>
                    <a:pt x="170" y="183"/>
                  </a:lnTo>
                  <a:cubicBezTo>
                    <a:pt x="168" y="193"/>
                    <a:pt x="164" y="210"/>
                    <a:pt x="164" y="212"/>
                  </a:cubicBezTo>
                  <a:cubicBezTo>
                    <a:pt x="164" y="221"/>
                    <a:pt x="171" y="226"/>
                    <a:pt x="178" y="226"/>
                  </a:cubicBezTo>
                  <a:cubicBezTo>
                    <a:pt x="193" y="226"/>
                    <a:pt x="196" y="213"/>
                    <a:pt x="200" y="197"/>
                  </a:cubicBezTo>
                  <a:cubicBezTo>
                    <a:pt x="207" y="169"/>
                    <a:pt x="226" y="97"/>
                    <a:pt x="230" y="77"/>
                  </a:cubicBezTo>
                  <a:cubicBezTo>
                    <a:pt x="232" y="71"/>
                    <a:pt x="258" y="11"/>
                    <a:pt x="313" y="11"/>
                  </a:cubicBezTo>
                  <a:cubicBezTo>
                    <a:pt x="334" y="11"/>
                    <a:pt x="340" y="28"/>
                    <a:pt x="340" y="46"/>
                  </a:cubicBezTo>
                  <a:cubicBezTo>
                    <a:pt x="340" y="74"/>
                    <a:pt x="319" y="131"/>
                    <a:pt x="309" y="157"/>
                  </a:cubicBezTo>
                  <a:cubicBezTo>
                    <a:pt x="304" y="169"/>
                    <a:pt x="302" y="175"/>
                    <a:pt x="302" y="185"/>
                  </a:cubicBezTo>
                  <a:cubicBezTo>
                    <a:pt x="302" y="208"/>
                    <a:pt x="320" y="226"/>
                    <a:pt x="343" y="226"/>
                  </a:cubicBezTo>
                  <a:cubicBezTo>
                    <a:pt x="390" y="226"/>
                    <a:pt x="408" y="153"/>
                    <a:pt x="408" y="149"/>
                  </a:cubicBezTo>
                  <a:cubicBezTo>
                    <a:pt x="408" y="144"/>
                    <a:pt x="404" y="144"/>
                    <a:pt x="402" y="144"/>
                  </a:cubicBezTo>
                  <a:cubicBezTo>
                    <a:pt x="397" y="144"/>
                    <a:pt x="397" y="145"/>
                    <a:pt x="395" y="153"/>
                  </a:cubicBezTo>
                  <a:cubicBezTo>
                    <a:pt x="387" y="179"/>
                    <a:pt x="371" y="215"/>
                    <a:pt x="344" y="215"/>
                  </a:cubicBezTo>
                  <a:cubicBezTo>
                    <a:pt x="336" y="215"/>
                    <a:pt x="332" y="210"/>
                    <a:pt x="332" y="198"/>
                  </a:cubicBezTo>
                  <a:cubicBezTo>
                    <a:pt x="332" y="186"/>
                    <a:pt x="337" y="174"/>
                    <a:pt x="341" y="163"/>
                  </a:cubicBezTo>
                  <a:cubicBezTo>
                    <a:pt x="351" y="137"/>
                    <a:pt x="371" y="82"/>
                    <a:pt x="371" y="53"/>
                  </a:cubicBezTo>
                  <a:cubicBezTo>
                    <a:pt x="371" y="21"/>
                    <a:pt x="352" y="0"/>
                    <a:pt x="314" y="0"/>
                  </a:cubicBezTo>
                  <a:cubicBezTo>
                    <a:pt x="277" y="0"/>
                    <a:pt x="251" y="22"/>
                    <a:pt x="233" y="48"/>
                  </a:cubicBezTo>
                  <a:cubicBezTo>
                    <a:pt x="232" y="42"/>
                    <a:pt x="231" y="25"/>
                    <a:pt x="217" y="13"/>
                  </a:cubicBezTo>
                  <a:cubicBezTo>
                    <a:pt x="204" y="2"/>
                    <a:pt x="188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6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59" y="11"/>
                    <a:pt x="66" y="15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287">
              <a:extLst>
                <a:ext uri="{FF2B5EF4-FFF2-40B4-BE49-F238E27FC236}">
                  <a16:creationId xmlns:a16="http://schemas.microsoft.com/office/drawing/2014/main" id="{241C6860-F9ED-4C03-87C4-B3036286817B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1887537" y="2889250"/>
              <a:ext cx="80963" cy="141288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4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6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6 h 232"/>
                <a:gd name="T30" fmla="*/ 3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3"/>
                    <a:pt x="103" y="203"/>
                    <a:pt x="99" y="203"/>
                  </a:cubicBezTo>
                  <a:lnTo>
                    <a:pt x="34" y="203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4" y="46"/>
                    <a:pt x="16" y="46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7" y="136"/>
                  </a:cubicBezTo>
                  <a:lnTo>
                    <a:pt x="3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288">
              <a:extLst>
                <a:ext uri="{FF2B5EF4-FFF2-40B4-BE49-F238E27FC236}">
                  <a16:creationId xmlns:a16="http://schemas.microsoft.com/office/drawing/2014/main" id="{53354F5C-1CB7-471B-B858-67DC3CCEE81C}"/>
                </a:ext>
              </a:extLst>
            </p:cNvPr>
            <p:cNvSpPr>
              <a:spLocks noEditPoints="1"/>
            </p:cNvSpPr>
            <p:nvPr>
              <p:custDataLst>
                <p:tags r:id="rId68"/>
              </p:custDataLst>
            </p:nvPr>
          </p:nvSpPr>
          <p:spPr bwMode="auto">
            <a:xfrm>
              <a:off x="2006600" y="2928938"/>
              <a:ext cx="136525" cy="2746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5 h 449"/>
                <a:gd name="T10" fmla="*/ 0 w 261"/>
                <a:gd name="T11" fmla="*/ 262 h 449"/>
                <a:gd name="T12" fmla="*/ 96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5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2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3" y="1"/>
                    <a:pt x="181" y="10"/>
                  </a:cubicBezTo>
                  <a:lnTo>
                    <a:pt x="152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1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8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5" y="125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2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289">
              <a:extLst>
                <a:ext uri="{FF2B5EF4-FFF2-40B4-BE49-F238E27FC236}">
                  <a16:creationId xmlns:a16="http://schemas.microsoft.com/office/drawing/2014/main" id="{FC69B533-8D15-4CD4-8C3E-7F11E6603EF6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2160587" y="2889250"/>
              <a:ext cx="80963" cy="141288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5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6 w 154"/>
                <a:gd name="T23" fmla="*/ 46 h 232"/>
                <a:gd name="T24" fmla="*/ 67 w 154"/>
                <a:gd name="T25" fmla="*/ 13 h 232"/>
                <a:gd name="T26" fmla="*/ 120 w 154"/>
                <a:gd name="T27" fmla="*/ 69 h 232"/>
                <a:gd name="T28" fmla="*/ 88 w 154"/>
                <a:gd name="T29" fmla="*/ 136 h 232"/>
                <a:gd name="T30" fmla="*/ 4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3"/>
                    <a:pt x="104" y="203"/>
                    <a:pt x="99" y="203"/>
                  </a:cubicBezTo>
                  <a:lnTo>
                    <a:pt x="35" y="203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6"/>
                    <a:pt x="16" y="46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8" y="136"/>
                  </a:cubicBezTo>
                  <a:lnTo>
                    <a:pt x="4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290">
              <a:extLst>
                <a:ext uri="{FF2B5EF4-FFF2-40B4-BE49-F238E27FC236}">
                  <a16:creationId xmlns:a16="http://schemas.microsoft.com/office/drawing/2014/main" id="{634213AD-1B3C-4192-9D19-443D2484A687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2346325" y="3059113"/>
              <a:ext cx="158750" cy="11113"/>
            </a:xfrm>
            <a:custGeom>
              <a:avLst/>
              <a:gdLst>
                <a:gd name="T0" fmla="*/ 287 w 304"/>
                <a:gd name="T1" fmla="*/ 19 h 19"/>
                <a:gd name="T2" fmla="*/ 304 w 304"/>
                <a:gd name="T3" fmla="*/ 10 h 19"/>
                <a:gd name="T4" fmla="*/ 287 w 304"/>
                <a:gd name="T5" fmla="*/ 0 h 19"/>
                <a:gd name="T6" fmla="*/ 17 w 304"/>
                <a:gd name="T7" fmla="*/ 0 h 19"/>
                <a:gd name="T8" fmla="*/ 0 w 304"/>
                <a:gd name="T9" fmla="*/ 10 h 19"/>
                <a:gd name="T10" fmla="*/ 17 w 304"/>
                <a:gd name="T11" fmla="*/ 19 h 19"/>
                <a:gd name="T12" fmla="*/ 287 w 304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19">
                  <a:moveTo>
                    <a:pt x="287" y="19"/>
                  </a:moveTo>
                  <a:cubicBezTo>
                    <a:pt x="295" y="19"/>
                    <a:pt x="304" y="19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19"/>
                    <a:pt x="9" y="19"/>
                    <a:pt x="17" y="19"/>
                  </a:cubicBezTo>
                  <a:lnTo>
                    <a:pt x="287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291">
              <a:extLst>
                <a:ext uri="{FF2B5EF4-FFF2-40B4-BE49-F238E27FC236}">
                  <a16:creationId xmlns:a16="http://schemas.microsoft.com/office/drawing/2014/main" id="{FD1DC63D-CBB6-4E21-8DB0-579BDAD11085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2628900" y="2873375"/>
              <a:ext cx="101600" cy="149225"/>
            </a:xfrm>
            <a:custGeom>
              <a:avLst/>
              <a:gdLst>
                <a:gd name="T0" fmla="*/ 115 w 192"/>
                <a:gd name="T1" fmla="*/ 142 h 246"/>
                <a:gd name="T2" fmla="*/ 156 w 192"/>
                <a:gd name="T3" fmla="*/ 237 h 246"/>
                <a:gd name="T4" fmla="*/ 175 w 192"/>
                <a:gd name="T5" fmla="*/ 245 h 246"/>
                <a:gd name="T6" fmla="*/ 182 w 192"/>
                <a:gd name="T7" fmla="*/ 245 h 246"/>
                <a:gd name="T8" fmla="*/ 192 w 192"/>
                <a:gd name="T9" fmla="*/ 241 h 246"/>
                <a:gd name="T10" fmla="*/ 190 w 192"/>
                <a:gd name="T11" fmla="*/ 238 h 246"/>
                <a:gd name="T12" fmla="*/ 181 w 192"/>
                <a:gd name="T13" fmla="*/ 223 h 246"/>
                <a:gd name="T14" fmla="*/ 96 w 192"/>
                <a:gd name="T15" fmla="*/ 22 h 246"/>
                <a:gd name="T16" fmla="*/ 49 w 192"/>
                <a:gd name="T17" fmla="*/ 0 h 246"/>
                <a:gd name="T18" fmla="*/ 40 w 192"/>
                <a:gd name="T19" fmla="*/ 5 h 246"/>
                <a:gd name="T20" fmla="*/ 46 w 192"/>
                <a:gd name="T21" fmla="*/ 10 h 246"/>
                <a:gd name="T22" fmla="*/ 68 w 192"/>
                <a:gd name="T23" fmla="*/ 32 h 246"/>
                <a:gd name="T24" fmla="*/ 110 w 192"/>
                <a:gd name="T25" fmla="*/ 129 h 246"/>
                <a:gd name="T26" fmla="*/ 7 w 192"/>
                <a:gd name="T27" fmla="*/ 222 h 246"/>
                <a:gd name="T28" fmla="*/ 0 w 192"/>
                <a:gd name="T29" fmla="*/ 234 h 246"/>
                <a:gd name="T30" fmla="*/ 12 w 192"/>
                <a:gd name="T31" fmla="*/ 246 h 246"/>
                <a:gd name="T32" fmla="*/ 24 w 192"/>
                <a:gd name="T33" fmla="*/ 240 h 246"/>
                <a:gd name="T34" fmla="*/ 115 w 192"/>
                <a:gd name="T35" fmla="*/ 1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46">
                  <a:moveTo>
                    <a:pt x="115" y="142"/>
                  </a:moveTo>
                  <a:cubicBezTo>
                    <a:pt x="132" y="182"/>
                    <a:pt x="152" y="232"/>
                    <a:pt x="156" y="237"/>
                  </a:cubicBezTo>
                  <a:cubicBezTo>
                    <a:pt x="163" y="245"/>
                    <a:pt x="169" y="245"/>
                    <a:pt x="175" y="245"/>
                  </a:cubicBezTo>
                  <a:lnTo>
                    <a:pt x="182" y="245"/>
                  </a:lnTo>
                  <a:cubicBezTo>
                    <a:pt x="188" y="245"/>
                    <a:pt x="192" y="245"/>
                    <a:pt x="192" y="241"/>
                  </a:cubicBezTo>
                  <a:cubicBezTo>
                    <a:pt x="192" y="239"/>
                    <a:pt x="191" y="238"/>
                    <a:pt x="190" y="238"/>
                  </a:cubicBezTo>
                  <a:cubicBezTo>
                    <a:pt x="186" y="234"/>
                    <a:pt x="182" y="226"/>
                    <a:pt x="181" y="223"/>
                  </a:cubicBezTo>
                  <a:lnTo>
                    <a:pt x="96" y="22"/>
                  </a:lnTo>
                  <a:cubicBezTo>
                    <a:pt x="93" y="15"/>
                    <a:pt x="86" y="0"/>
                    <a:pt x="49" y="0"/>
                  </a:cubicBezTo>
                  <a:cubicBezTo>
                    <a:pt x="45" y="0"/>
                    <a:pt x="40" y="0"/>
                    <a:pt x="40" y="5"/>
                  </a:cubicBezTo>
                  <a:cubicBezTo>
                    <a:pt x="40" y="9"/>
                    <a:pt x="44" y="9"/>
                    <a:pt x="46" y="10"/>
                  </a:cubicBezTo>
                  <a:cubicBezTo>
                    <a:pt x="53" y="11"/>
                    <a:pt x="60" y="12"/>
                    <a:pt x="68" y="32"/>
                  </a:cubicBezTo>
                  <a:lnTo>
                    <a:pt x="110" y="129"/>
                  </a:lnTo>
                  <a:lnTo>
                    <a:pt x="7" y="222"/>
                  </a:lnTo>
                  <a:cubicBezTo>
                    <a:pt x="3" y="225"/>
                    <a:pt x="0" y="228"/>
                    <a:pt x="0" y="234"/>
                  </a:cubicBezTo>
                  <a:cubicBezTo>
                    <a:pt x="0" y="243"/>
                    <a:pt x="7" y="246"/>
                    <a:pt x="12" y="246"/>
                  </a:cubicBezTo>
                  <a:cubicBezTo>
                    <a:pt x="18" y="246"/>
                    <a:pt x="23" y="242"/>
                    <a:pt x="24" y="240"/>
                  </a:cubicBezTo>
                  <a:lnTo>
                    <a:pt x="115" y="14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292">
              <a:extLst>
                <a:ext uri="{FF2B5EF4-FFF2-40B4-BE49-F238E27FC236}">
                  <a16:creationId xmlns:a16="http://schemas.microsoft.com/office/drawing/2014/main" id="{331F94DC-1541-4087-80A0-3E718B0EDFD9}"/>
                </a:ext>
              </a:extLst>
            </p:cNvPr>
            <p:cNvSpPr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616200" y="3059113"/>
              <a:ext cx="123825" cy="111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293">
              <a:extLst>
                <a:ext uri="{FF2B5EF4-FFF2-40B4-BE49-F238E27FC236}">
                  <a16:creationId xmlns:a16="http://schemas.microsoft.com/office/drawing/2014/main" id="{5CA5369E-5C2E-495C-B779-8E7B8458FFE4}"/>
                </a:ext>
              </a:extLst>
            </p:cNvPr>
            <p:cNvSpPr>
              <a:spLocks noEditPoints="1"/>
            </p:cNvSpPr>
            <p:nvPr>
              <p:custDataLst>
                <p:tags r:id="rId73"/>
              </p:custDataLst>
            </p:nvPr>
          </p:nvSpPr>
          <p:spPr bwMode="auto">
            <a:xfrm>
              <a:off x="2633662" y="3101975"/>
              <a:ext cx="88900" cy="142875"/>
            </a:xfrm>
            <a:custGeom>
              <a:avLst/>
              <a:gdLst>
                <a:gd name="T0" fmla="*/ 170 w 170"/>
                <a:gd name="T1" fmla="*/ 178 h 235"/>
                <a:gd name="T2" fmla="*/ 170 w 170"/>
                <a:gd name="T3" fmla="*/ 165 h 235"/>
                <a:gd name="T4" fmla="*/ 132 w 170"/>
                <a:gd name="T5" fmla="*/ 165 h 235"/>
                <a:gd name="T6" fmla="*/ 132 w 170"/>
                <a:gd name="T7" fmla="*/ 10 h 235"/>
                <a:gd name="T8" fmla="*/ 124 w 170"/>
                <a:gd name="T9" fmla="*/ 0 h 235"/>
                <a:gd name="T10" fmla="*/ 115 w 170"/>
                <a:gd name="T11" fmla="*/ 5 h 235"/>
                <a:gd name="T12" fmla="*/ 0 w 170"/>
                <a:gd name="T13" fmla="*/ 165 h 235"/>
                <a:gd name="T14" fmla="*/ 0 w 170"/>
                <a:gd name="T15" fmla="*/ 178 h 235"/>
                <a:gd name="T16" fmla="*/ 102 w 170"/>
                <a:gd name="T17" fmla="*/ 178 h 235"/>
                <a:gd name="T18" fmla="*/ 102 w 170"/>
                <a:gd name="T19" fmla="*/ 207 h 235"/>
                <a:gd name="T20" fmla="*/ 74 w 170"/>
                <a:gd name="T21" fmla="*/ 223 h 235"/>
                <a:gd name="T22" fmla="*/ 64 w 170"/>
                <a:gd name="T23" fmla="*/ 223 h 235"/>
                <a:gd name="T24" fmla="*/ 64 w 170"/>
                <a:gd name="T25" fmla="*/ 235 h 235"/>
                <a:gd name="T26" fmla="*/ 117 w 170"/>
                <a:gd name="T27" fmla="*/ 234 h 235"/>
                <a:gd name="T28" fmla="*/ 169 w 170"/>
                <a:gd name="T29" fmla="*/ 235 h 235"/>
                <a:gd name="T30" fmla="*/ 169 w 170"/>
                <a:gd name="T31" fmla="*/ 223 h 235"/>
                <a:gd name="T32" fmla="*/ 160 w 170"/>
                <a:gd name="T33" fmla="*/ 223 h 235"/>
                <a:gd name="T34" fmla="*/ 132 w 170"/>
                <a:gd name="T35" fmla="*/ 207 h 235"/>
                <a:gd name="T36" fmla="*/ 132 w 170"/>
                <a:gd name="T37" fmla="*/ 178 h 235"/>
                <a:gd name="T38" fmla="*/ 170 w 170"/>
                <a:gd name="T39" fmla="*/ 178 h 235"/>
                <a:gd name="T40" fmla="*/ 105 w 170"/>
                <a:gd name="T41" fmla="*/ 38 h 235"/>
                <a:gd name="T42" fmla="*/ 105 w 170"/>
                <a:gd name="T43" fmla="*/ 165 h 235"/>
                <a:gd name="T44" fmla="*/ 13 w 170"/>
                <a:gd name="T45" fmla="*/ 165 h 235"/>
                <a:gd name="T46" fmla="*/ 105 w 170"/>
                <a:gd name="T47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0" h="235">
                  <a:moveTo>
                    <a:pt x="170" y="178"/>
                  </a:moveTo>
                  <a:lnTo>
                    <a:pt x="170" y="165"/>
                  </a:lnTo>
                  <a:lnTo>
                    <a:pt x="132" y="165"/>
                  </a:lnTo>
                  <a:lnTo>
                    <a:pt x="132" y="10"/>
                  </a:lnTo>
                  <a:cubicBezTo>
                    <a:pt x="132" y="2"/>
                    <a:pt x="132" y="0"/>
                    <a:pt x="124" y="0"/>
                  </a:cubicBezTo>
                  <a:cubicBezTo>
                    <a:pt x="120" y="0"/>
                    <a:pt x="119" y="0"/>
                    <a:pt x="115" y="5"/>
                  </a:cubicBezTo>
                  <a:lnTo>
                    <a:pt x="0" y="165"/>
                  </a:lnTo>
                  <a:lnTo>
                    <a:pt x="0" y="178"/>
                  </a:lnTo>
                  <a:lnTo>
                    <a:pt x="102" y="178"/>
                  </a:lnTo>
                  <a:lnTo>
                    <a:pt x="102" y="207"/>
                  </a:lnTo>
                  <a:cubicBezTo>
                    <a:pt x="102" y="218"/>
                    <a:pt x="102" y="223"/>
                    <a:pt x="74" y="223"/>
                  </a:cubicBezTo>
                  <a:lnTo>
                    <a:pt x="64" y="223"/>
                  </a:lnTo>
                  <a:lnTo>
                    <a:pt x="64" y="235"/>
                  </a:lnTo>
                  <a:cubicBezTo>
                    <a:pt x="82" y="234"/>
                    <a:pt x="104" y="234"/>
                    <a:pt x="117" y="234"/>
                  </a:cubicBezTo>
                  <a:cubicBezTo>
                    <a:pt x="130" y="234"/>
                    <a:pt x="152" y="234"/>
                    <a:pt x="169" y="235"/>
                  </a:cubicBezTo>
                  <a:lnTo>
                    <a:pt x="169" y="223"/>
                  </a:lnTo>
                  <a:lnTo>
                    <a:pt x="160" y="223"/>
                  </a:lnTo>
                  <a:cubicBezTo>
                    <a:pt x="132" y="223"/>
                    <a:pt x="132" y="218"/>
                    <a:pt x="132" y="207"/>
                  </a:cubicBezTo>
                  <a:lnTo>
                    <a:pt x="132" y="178"/>
                  </a:lnTo>
                  <a:lnTo>
                    <a:pt x="170" y="178"/>
                  </a:lnTo>
                  <a:close/>
                  <a:moveTo>
                    <a:pt x="105" y="38"/>
                  </a:moveTo>
                  <a:lnTo>
                    <a:pt x="105" y="165"/>
                  </a:lnTo>
                  <a:lnTo>
                    <a:pt x="13" y="165"/>
                  </a:lnTo>
                  <a:lnTo>
                    <a:pt x="105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294">
              <a:extLst>
                <a:ext uri="{FF2B5EF4-FFF2-40B4-BE49-F238E27FC236}">
                  <a16:creationId xmlns:a16="http://schemas.microsoft.com/office/drawing/2014/main" id="{A70A4DDF-06C6-47AC-9907-D3B99B2BFE12}"/>
                </a:ext>
              </a:extLst>
            </p:cNvPr>
            <p:cNvSpPr>
              <a:spLocks noEditPoints="1"/>
            </p:cNvSpPr>
            <p:nvPr>
              <p:custDataLst>
                <p:tags r:id="rId74"/>
              </p:custDataLst>
            </p:nvPr>
          </p:nvSpPr>
          <p:spPr bwMode="auto">
            <a:xfrm>
              <a:off x="2784475" y="2928938"/>
              <a:ext cx="136525" cy="2746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5 h 449"/>
                <a:gd name="T10" fmla="*/ 0 w 261"/>
                <a:gd name="T11" fmla="*/ 262 h 449"/>
                <a:gd name="T12" fmla="*/ 95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5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2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3" y="1"/>
                    <a:pt x="181" y="10"/>
                  </a:cubicBezTo>
                  <a:lnTo>
                    <a:pt x="152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5" y="352"/>
                  </a:cubicBezTo>
                  <a:cubicBezTo>
                    <a:pt x="91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6" y="449"/>
                    <a:pt x="79" y="449"/>
                  </a:cubicBezTo>
                  <a:cubicBezTo>
                    <a:pt x="81" y="449"/>
                    <a:pt x="82" y="448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5" y="125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2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295">
              <a:extLst>
                <a:ext uri="{FF2B5EF4-FFF2-40B4-BE49-F238E27FC236}">
                  <a16:creationId xmlns:a16="http://schemas.microsoft.com/office/drawing/2014/main" id="{9A55F354-C8D7-42F8-8677-640283980CCF}"/>
                </a:ext>
              </a:extLst>
            </p:cNvPr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2933700" y="2886075"/>
              <a:ext cx="88900" cy="144463"/>
            </a:xfrm>
            <a:custGeom>
              <a:avLst/>
              <a:gdLst>
                <a:gd name="T0" fmla="*/ 170 w 170"/>
                <a:gd name="T1" fmla="*/ 178 h 235"/>
                <a:gd name="T2" fmla="*/ 170 w 170"/>
                <a:gd name="T3" fmla="*/ 165 h 235"/>
                <a:gd name="T4" fmla="*/ 132 w 170"/>
                <a:gd name="T5" fmla="*/ 165 h 235"/>
                <a:gd name="T6" fmla="*/ 132 w 170"/>
                <a:gd name="T7" fmla="*/ 10 h 235"/>
                <a:gd name="T8" fmla="*/ 124 w 170"/>
                <a:gd name="T9" fmla="*/ 0 h 235"/>
                <a:gd name="T10" fmla="*/ 115 w 170"/>
                <a:gd name="T11" fmla="*/ 5 h 235"/>
                <a:gd name="T12" fmla="*/ 0 w 170"/>
                <a:gd name="T13" fmla="*/ 165 h 235"/>
                <a:gd name="T14" fmla="*/ 0 w 170"/>
                <a:gd name="T15" fmla="*/ 178 h 235"/>
                <a:gd name="T16" fmla="*/ 102 w 170"/>
                <a:gd name="T17" fmla="*/ 178 h 235"/>
                <a:gd name="T18" fmla="*/ 102 w 170"/>
                <a:gd name="T19" fmla="*/ 207 h 235"/>
                <a:gd name="T20" fmla="*/ 74 w 170"/>
                <a:gd name="T21" fmla="*/ 223 h 235"/>
                <a:gd name="T22" fmla="*/ 64 w 170"/>
                <a:gd name="T23" fmla="*/ 223 h 235"/>
                <a:gd name="T24" fmla="*/ 64 w 170"/>
                <a:gd name="T25" fmla="*/ 235 h 235"/>
                <a:gd name="T26" fmla="*/ 117 w 170"/>
                <a:gd name="T27" fmla="*/ 234 h 235"/>
                <a:gd name="T28" fmla="*/ 169 w 170"/>
                <a:gd name="T29" fmla="*/ 235 h 235"/>
                <a:gd name="T30" fmla="*/ 169 w 170"/>
                <a:gd name="T31" fmla="*/ 223 h 235"/>
                <a:gd name="T32" fmla="*/ 160 w 170"/>
                <a:gd name="T33" fmla="*/ 223 h 235"/>
                <a:gd name="T34" fmla="*/ 132 w 170"/>
                <a:gd name="T35" fmla="*/ 207 h 235"/>
                <a:gd name="T36" fmla="*/ 132 w 170"/>
                <a:gd name="T37" fmla="*/ 178 h 235"/>
                <a:gd name="T38" fmla="*/ 170 w 170"/>
                <a:gd name="T39" fmla="*/ 178 h 235"/>
                <a:gd name="T40" fmla="*/ 105 w 170"/>
                <a:gd name="T41" fmla="*/ 38 h 235"/>
                <a:gd name="T42" fmla="*/ 105 w 170"/>
                <a:gd name="T43" fmla="*/ 165 h 235"/>
                <a:gd name="T44" fmla="*/ 12 w 170"/>
                <a:gd name="T45" fmla="*/ 165 h 235"/>
                <a:gd name="T46" fmla="*/ 105 w 170"/>
                <a:gd name="T47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0" h="235">
                  <a:moveTo>
                    <a:pt x="170" y="178"/>
                  </a:moveTo>
                  <a:lnTo>
                    <a:pt x="170" y="165"/>
                  </a:lnTo>
                  <a:lnTo>
                    <a:pt x="132" y="165"/>
                  </a:lnTo>
                  <a:lnTo>
                    <a:pt x="132" y="10"/>
                  </a:lnTo>
                  <a:cubicBezTo>
                    <a:pt x="132" y="2"/>
                    <a:pt x="132" y="0"/>
                    <a:pt x="124" y="0"/>
                  </a:cubicBezTo>
                  <a:cubicBezTo>
                    <a:pt x="120" y="0"/>
                    <a:pt x="118" y="0"/>
                    <a:pt x="115" y="5"/>
                  </a:cubicBezTo>
                  <a:lnTo>
                    <a:pt x="0" y="165"/>
                  </a:lnTo>
                  <a:lnTo>
                    <a:pt x="0" y="178"/>
                  </a:lnTo>
                  <a:lnTo>
                    <a:pt x="102" y="178"/>
                  </a:lnTo>
                  <a:lnTo>
                    <a:pt x="102" y="207"/>
                  </a:lnTo>
                  <a:cubicBezTo>
                    <a:pt x="102" y="218"/>
                    <a:pt x="102" y="223"/>
                    <a:pt x="74" y="223"/>
                  </a:cubicBezTo>
                  <a:lnTo>
                    <a:pt x="64" y="223"/>
                  </a:lnTo>
                  <a:lnTo>
                    <a:pt x="64" y="235"/>
                  </a:lnTo>
                  <a:cubicBezTo>
                    <a:pt x="82" y="234"/>
                    <a:pt x="104" y="234"/>
                    <a:pt x="117" y="234"/>
                  </a:cubicBezTo>
                  <a:cubicBezTo>
                    <a:pt x="130" y="234"/>
                    <a:pt x="152" y="234"/>
                    <a:pt x="169" y="235"/>
                  </a:cubicBezTo>
                  <a:lnTo>
                    <a:pt x="169" y="223"/>
                  </a:lnTo>
                  <a:lnTo>
                    <a:pt x="160" y="223"/>
                  </a:lnTo>
                  <a:cubicBezTo>
                    <a:pt x="132" y="223"/>
                    <a:pt x="132" y="218"/>
                    <a:pt x="132" y="207"/>
                  </a:cubicBezTo>
                  <a:lnTo>
                    <a:pt x="132" y="178"/>
                  </a:lnTo>
                  <a:lnTo>
                    <a:pt x="170" y="178"/>
                  </a:lnTo>
                  <a:close/>
                  <a:moveTo>
                    <a:pt x="105" y="38"/>
                  </a:moveTo>
                  <a:lnTo>
                    <a:pt x="105" y="165"/>
                  </a:lnTo>
                  <a:lnTo>
                    <a:pt x="12" y="165"/>
                  </a:lnTo>
                  <a:lnTo>
                    <a:pt x="105" y="3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296">
              <a:extLst>
                <a:ext uri="{FF2B5EF4-FFF2-40B4-BE49-F238E27FC236}">
                  <a16:creationId xmlns:a16="http://schemas.microsoft.com/office/drawing/2014/main" id="{F6AA33F0-8A58-4FCF-B601-C5A57985D693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3116262" y="2962275"/>
              <a:ext cx="173038" cy="203200"/>
            </a:xfrm>
            <a:custGeom>
              <a:avLst/>
              <a:gdLst>
                <a:gd name="T0" fmla="*/ 176 w 332"/>
                <a:gd name="T1" fmla="*/ 176 h 333"/>
                <a:gd name="T2" fmla="*/ 315 w 332"/>
                <a:gd name="T3" fmla="*/ 176 h 333"/>
                <a:gd name="T4" fmla="*/ 332 w 332"/>
                <a:gd name="T5" fmla="*/ 167 h 333"/>
                <a:gd name="T6" fmla="*/ 315 w 332"/>
                <a:gd name="T7" fmla="*/ 157 h 333"/>
                <a:gd name="T8" fmla="*/ 176 w 332"/>
                <a:gd name="T9" fmla="*/ 157 h 333"/>
                <a:gd name="T10" fmla="*/ 176 w 332"/>
                <a:gd name="T11" fmla="*/ 17 h 333"/>
                <a:gd name="T12" fmla="*/ 166 w 332"/>
                <a:gd name="T13" fmla="*/ 0 h 333"/>
                <a:gd name="T14" fmla="*/ 156 w 332"/>
                <a:gd name="T15" fmla="*/ 17 h 333"/>
                <a:gd name="T16" fmla="*/ 156 w 332"/>
                <a:gd name="T17" fmla="*/ 157 h 333"/>
                <a:gd name="T18" fmla="*/ 17 w 332"/>
                <a:gd name="T19" fmla="*/ 157 h 333"/>
                <a:gd name="T20" fmla="*/ 0 w 332"/>
                <a:gd name="T21" fmla="*/ 167 h 333"/>
                <a:gd name="T22" fmla="*/ 17 w 332"/>
                <a:gd name="T23" fmla="*/ 176 h 333"/>
                <a:gd name="T24" fmla="*/ 156 w 332"/>
                <a:gd name="T25" fmla="*/ 176 h 333"/>
                <a:gd name="T26" fmla="*/ 156 w 332"/>
                <a:gd name="T27" fmla="*/ 316 h 333"/>
                <a:gd name="T28" fmla="*/ 166 w 332"/>
                <a:gd name="T29" fmla="*/ 333 h 333"/>
                <a:gd name="T30" fmla="*/ 176 w 332"/>
                <a:gd name="T31" fmla="*/ 316 h 333"/>
                <a:gd name="T32" fmla="*/ 176 w 332"/>
                <a:gd name="T33" fmla="*/ 17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3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7"/>
                  </a:cubicBezTo>
                  <a:cubicBezTo>
                    <a:pt x="332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7" y="157"/>
                  </a:lnTo>
                  <a:cubicBezTo>
                    <a:pt x="10" y="157"/>
                    <a:pt x="0" y="157"/>
                    <a:pt x="0" y="167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Oval 297">
              <a:extLst>
                <a:ext uri="{FF2B5EF4-FFF2-40B4-BE49-F238E27FC236}">
                  <a16:creationId xmlns:a16="http://schemas.microsoft.com/office/drawing/2014/main" id="{D801CF8C-84D3-484D-9173-72AAEAF1741C}"/>
                </a:ext>
              </a:extLst>
            </p:cNvPr>
            <p:cNvSpPr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3384550" y="3108325"/>
              <a:ext cx="28575" cy="3175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Oval 298">
              <a:extLst>
                <a:ext uri="{FF2B5EF4-FFF2-40B4-BE49-F238E27FC236}">
                  <a16:creationId xmlns:a16="http://schemas.microsoft.com/office/drawing/2014/main" id="{693FF2E3-5A0B-4944-9FEE-7BC7120AAFD3}"/>
                </a:ext>
              </a:extLst>
            </p:cNvPr>
            <p:cNvSpPr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3457575" y="3108325"/>
              <a:ext cx="26988" cy="3175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Oval 299">
              <a:extLst>
                <a:ext uri="{FF2B5EF4-FFF2-40B4-BE49-F238E27FC236}">
                  <a16:creationId xmlns:a16="http://schemas.microsoft.com/office/drawing/2014/main" id="{BF1B1E5E-AC85-46EF-87AA-CC7035AE5120}"/>
                </a:ext>
              </a:extLst>
            </p:cNvPr>
            <p:cNvSpPr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3529012" y="3108325"/>
              <a:ext cx="28575" cy="31750"/>
            </a:xfrm>
            <a:prstGeom prst="ellipse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 descr="\documentclass{article}&#10;\usepackage{amsmath}&#10;\pagestyle{empty}&#10;\begin{document}&#10;&#10;$\partial_{t}^{2}\phi-\partial_{x}^{2}\phi+V'(\phi)=0$&#10;&#10;&#10;\end{document}" title="IguanaTex Vector Display">
            <a:extLst>
              <a:ext uri="{FF2B5EF4-FFF2-40B4-BE49-F238E27FC236}">
                <a16:creationId xmlns:a16="http://schemas.microsoft.com/office/drawing/2014/main" id="{B906CD3A-72E1-4C8D-AD94-CEFB2C97028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8424468" y="2078828"/>
            <a:ext cx="2845834" cy="351381"/>
            <a:chOff x="2540000" y="2540000"/>
            <a:chExt cx="1298576" cy="160338"/>
          </a:xfrm>
        </p:grpSpPr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2AC874F1-0D00-435A-88AD-07B818EA589C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2540000" y="2555875"/>
              <a:ext cx="69850" cy="109538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30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30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3 w 262"/>
                <a:gd name="T23" fmla="*/ 13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30"/>
                    <a:pt x="146" y="130"/>
                  </a:cubicBezTo>
                  <a:cubicBezTo>
                    <a:pt x="116" y="130"/>
                    <a:pt x="84" y="137"/>
                    <a:pt x="45" y="176"/>
                  </a:cubicBezTo>
                  <a:cubicBezTo>
                    <a:pt x="3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0" y="368"/>
                    <a:pt x="262" y="201"/>
                    <a:pt x="262" y="130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3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6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AF3C4AA3-0392-4ADC-9DE1-0E994884EBF3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617788" y="2540000"/>
              <a:ext cx="39688" cy="6985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4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0" y="202"/>
                    <a:pt x="104" y="202"/>
                    <a:pt x="99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3"/>
                  </a:cubicBezTo>
                  <a:cubicBezTo>
                    <a:pt x="0" y="80"/>
                    <a:pt x="15" y="82"/>
                    <a:pt x="18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3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 1">
              <a:extLst>
                <a:ext uri="{FF2B5EF4-FFF2-40B4-BE49-F238E27FC236}">
                  <a16:creationId xmlns:a16="http://schemas.microsoft.com/office/drawing/2014/main" id="{93A76795-2001-4573-8A94-939D5586310F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608263" y="2635250"/>
              <a:ext cx="31750" cy="65088"/>
            </a:xfrm>
            <a:custGeom>
              <a:avLst/>
              <a:gdLst>
                <a:gd name="T0" fmla="*/ 71 w 118"/>
                <a:gd name="T1" fmla="*/ 80 h 221"/>
                <a:gd name="T2" fmla="*/ 107 w 118"/>
                <a:gd name="T3" fmla="*/ 80 h 221"/>
                <a:gd name="T4" fmla="*/ 118 w 118"/>
                <a:gd name="T5" fmla="*/ 72 h 221"/>
                <a:gd name="T6" fmla="*/ 107 w 118"/>
                <a:gd name="T7" fmla="*/ 67 h 221"/>
                <a:gd name="T8" fmla="*/ 74 w 118"/>
                <a:gd name="T9" fmla="*/ 67 h 221"/>
                <a:gd name="T10" fmla="*/ 87 w 118"/>
                <a:gd name="T11" fmla="*/ 16 h 221"/>
                <a:gd name="T12" fmla="*/ 88 w 118"/>
                <a:gd name="T13" fmla="*/ 11 h 221"/>
                <a:gd name="T14" fmla="*/ 76 w 118"/>
                <a:gd name="T15" fmla="*/ 0 h 221"/>
                <a:gd name="T16" fmla="*/ 60 w 118"/>
                <a:gd name="T17" fmla="*/ 15 h 221"/>
                <a:gd name="T18" fmla="*/ 47 w 118"/>
                <a:gd name="T19" fmla="*/ 67 h 221"/>
                <a:gd name="T20" fmla="*/ 11 w 118"/>
                <a:gd name="T21" fmla="*/ 67 h 221"/>
                <a:gd name="T22" fmla="*/ 0 w 118"/>
                <a:gd name="T23" fmla="*/ 75 h 221"/>
                <a:gd name="T24" fmla="*/ 10 w 118"/>
                <a:gd name="T25" fmla="*/ 80 h 221"/>
                <a:gd name="T26" fmla="*/ 44 w 118"/>
                <a:gd name="T27" fmla="*/ 80 h 221"/>
                <a:gd name="T28" fmla="*/ 23 w 118"/>
                <a:gd name="T29" fmla="*/ 162 h 221"/>
                <a:gd name="T30" fmla="*/ 18 w 118"/>
                <a:gd name="T31" fmla="*/ 188 h 221"/>
                <a:gd name="T32" fmla="*/ 55 w 118"/>
                <a:gd name="T33" fmla="*/ 221 h 221"/>
                <a:gd name="T34" fmla="*/ 116 w 118"/>
                <a:gd name="T35" fmla="*/ 168 h 221"/>
                <a:gd name="T36" fmla="*/ 110 w 118"/>
                <a:gd name="T37" fmla="*/ 163 h 221"/>
                <a:gd name="T38" fmla="*/ 103 w 118"/>
                <a:gd name="T39" fmla="*/ 170 h 221"/>
                <a:gd name="T40" fmla="*/ 56 w 118"/>
                <a:gd name="T41" fmla="*/ 211 h 221"/>
                <a:gd name="T42" fmla="*/ 44 w 118"/>
                <a:gd name="T43" fmla="*/ 194 h 221"/>
                <a:gd name="T44" fmla="*/ 46 w 118"/>
                <a:gd name="T45" fmla="*/ 180 h 221"/>
                <a:gd name="T46" fmla="*/ 71 w 118"/>
                <a:gd name="T47" fmla="*/ 8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221">
                  <a:moveTo>
                    <a:pt x="71" y="80"/>
                  </a:moveTo>
                  <a:lnTo>
                    <a:pt x="107" y="80"/>
                  </a:lnTo>
                  <a:cubicBezTo>
                    <a:pt x="113" y="80"/>
                    <a:pt x="118" y="80"/>
                    <a:pt x="118" y="72"/>
                  </a:cubicBezTo>
                  <a:cubicBezTo>
                    <a:pt x="118" y="67"/>
                    <a:pt x="113" y="67"/>
                    <a:pt x="107" y="67"/>
                  </a:cubicBezTo>
                  <a:lnTo>
                    <a:pt x="74" y="67"/>
                  </a:lnTo>
                  <a:lnTo>
                    <a:pt x="87" y="16"/>
                  </a:lnTo>
                  <a:cubicBezTo>
                    <a:pt x="87" y="14"/>
                    <a:pt x="88" y="12"/>
                    <a:pt x="88" y="11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68" y="0"/>
                    <a:pt x="62" y="6"/>
                    <a:pt x="60" y="15"/>
                  </a:cubicBezTo>
                  <a:cubicBezTo>
                    <a:pt x="58" y="23"/>
                    <a:pt x="62" y="7"/>
                    <a:pt x="47" y="67"/>
                  </a:cubicBezTo>
                  <a:lnTo>
                    <a:pt x="11" y="67"/>
                  </a:lnTo>
                  <a:cubicBezTo>
                    <a:pt x="4" y="67"/>
                    <a:pt x="0" y="67"/>
                    <a:pt x="0" y="75"/>
                  </a:cubicBezTo>
                  <a:cubicBezTo>
                    <a:pt x="0" y="80"/>
                    <a:pt x="4" y="80"/>
                    <a:pt x="10" y="80"/>
                  </a:cubicBezTo>
                  <a:lnTo>
                    <a:pt x="44" y="80"/>
                  </a:lnTo>
                  <a:lnTo>
                    <a:pt x="23" y="162"/>
                  </a:lnTo>
                  <a:cubicBezTo>
                    <a:pt x="21" y="171"/>
                    <a:pt x="18" y="183"/>
                    <a:pt x="18" y="188"/>
                  </a:cubicBezTo>
                  <a:cubicBezTo>
                    <a:pt x="18" y="209"/>
                    <a:pt x="35" y="221"/>
                    <a:pt x="55" y="221"/>
                  </a:cubicBezTo>
                  <a:cubicBezTo>
                    <a:pt x="94" y="221"/>
                    <a:pt x="116" y="172"/>
                    <a:pt x="116" y="168"/>
                  </a:cubicBezTo>
                  <a:cubicBezTo>
                    <a:pt x="116" y="163"/>
                    <a:pt x="111" y="163"/>
                    <a:pt x="110" y="163"/>
                  </a:cubicBezTo>
                  <a:cubicBezTo>
                    <a:pt x="106" y="163"/>
                    <a:pt x="106" y="164"/>
                    <a:pt x="103" y="170"/>
                  </a:cubicBezTo>
                  <a:cubicBezTo>
                    <a:pt x="93" y="192"/>
                    <a:pt x="75" y="211"/>
                    <a:pt x="56" y="211"/>
                  </a:cubicBezTo>
                  <a:cubicBezTo>
                    <a:pt x="49" y="211"/>
                    <a:pt x="44" y="207"/>
                    <a:pt x="44" y="194"/>
                  </a:cubicBezTo>
                  <a:cubicBezTo>
                    <a:pt x="44" y="191"/>
                    <a:pt x="45" y="183"/>
                    <a:pt x="46" y="180"/>
                  </a:cubicBezTo>
                  <a:lnTo>
                    <a:pt x="71" y="8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 1">
              <a:extLst>
                <a:ext uri="{FF2B5EF4-FFF2-40B4-BE49-F238E27FC236}">
                  <a16:creationId xmlns:a16="http://schemas.microsoft.com/office/drawing/2014/main" id="{E3BF5455-7624-4C2E-9C4E-016802E2CB70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676525" y="2559050"/>
              <a:ext cx="68263" cy="1349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2 w 261"/>
                <a:gd name="T7" fmla="*/ 10 h 449"/>
                <a:gd name="T8" fmla="*/ 153 w 261"/>
                <a:gd name="T9" fmla="*/ 126 h 449"/>
                <a:gd name="T10" fmla="*/ 0 w 261"/>
                <a:gd name="T11" fmla="*/ 262 h 449"/>
                <a:gd name="T12" fmla="*/ 96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9 w 261"/>
                <a:gd name="T25" fmla="*/ 352 h 449"/>
                <a:gd name="T26" fmla="*/ 261 w 261"/>
                <a:gd name="T27" fmla="*/ 216 h 449"/>
                <a:gd name="T28" fmla="*/ 166 w 261"/>
                <a:gd name="T29" fmla="*/ 126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3 h 449"/>
                <a:gd name="T36" fmla="*/ 150 w 261"/>
                <a:gd name="T37" fmla="*/ 136 h 449"/>
                <a:gd name="T38" fmla="*/ 98 w 261"/>
                <a:gd name="T39" fmla="*/ 341 h 449"/>
                <a:gd name="T40" fmla="*/ 163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3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3" y="2"/>
                    <a:pt x="182" y="10"/>
                  </a:cubicBezTo>
                  <a:lnTo>
                    <a:pt x="153" y="126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1" y="283"/>
                    <a:pt x="261" y="216"/>
                  </a:cubicBezTo>
                  <a:cubicBezTo>
                    <a:pt x="261" y="176"/>
                    <a:pt x="235" y="130"/>
                    <a:pt x="166" y="126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3"/>
                  </a:cubicBezTo>
                  <a:cubicBezTo>
                    <a:pt x="32" y="213"/>
                    <a:pt x="75" y="143"/>
                    <a:pt x="150" y="136"/>
                  </a:cubicBezTo>
                  <a:lnTo>
                    <a:pt x="98" y="341"/>
                  </a:lnTo>
                  <a:close/>
                  <a:moveTo>
                    <a:pt x="163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 1">
              <a:extLst>
                <a:ext uri="{FF2B5EF4-FFF2-40B4-BE49-F238E27FC236}">
                  <a16:creationId xmlns:a16="http://schemas.microsoft.com/office/drawing/2014/main" id="{3E1D94F8-7C2B-491C-A680-63B5C4B92B70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787650" y="2622550"/>
              <a:ext cx="80963" cy="6350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 1">
              <a:extLst>
                <a:ext uri="{FF2B5EF4-FFF2-40B4-BE49-F238E27FC236}">
                  <a16:creationId xmlns:a16="http://schemas.microsoft.com/office/drawing/2014/main" id="{809EDA57-6E73-4C33-8C33-88248849F34B}"/>
                </a:ext>
              </a:extLst>
            </p:cNvPr>
            <p:cNvSpPr>
              <a:spLocks noEditPoints="1"/>
            </p:cNvSpPr>
            <p:nvPr>
              <p:custDataLst>
                <p:tags r:id="rId46"/>
              </p:custDataLst>
            </p:nvPr>
          </p:nvSpPr>
          <p:spPr bwMode="auto">
            <a:xfrm>
              <a:off x="2913063" y="2555875"/>
              <a:ext cx="69850" cy="109538"/>
            </a:xfrm>
            <a:custGeom>
              <a:avLst/>
              <a:gdLst>
                <a:gd name="T0" fmla="*/ 211 w 262"/>
                <a:gd name="T1" fmla="*/ 188 h 368"/>
                <a:gd name="T2" fmla="*/ 147 w 262"/>
                <a:gd name="T3" fmla="*/ 130 h 368"/>
                <a:gd name="T4" fmla="*/ 45 w 262"/>
                <a:gd name="T5" fmla="*/ 176 h 368"/>
                <a:gd name="T6" fmla="*/ 0 w 262"/>
                <a:gd name="T7" fmla="*/ 280 h 368"/>
                <a:gd name="T8" fmla="*/ 92 w 262"/>
                <a:gd name="T9" fmla="*/ 368 h 368"/>
                <a:gd name="T10" fmla="*/ 262 w 262"/>
                <a:gd name="T11" fmla="*/ 130 h 368"/>
                <a:gd name="T12" fmla="*/ 155 w 262"/>
                <a:gd name="T13" fmla="*/ 0 h 368"/>
                <a:gd name="T14" fmla="*/ 59 w 262"/>
                <a:gd name="T15" fmla="*/ 79 h 368"/>
                <a:gd name="T16" fmla="*/ 78 w 262"/>
                <a:gd name="T17" fmla="*/ 97 h 368"/>
                <a:gd name="T18" fmla="*/ 105 w 262"/>
                <a:gd name="T19" fmla="*/ 70 h 368"/>
                <a:gd name="T20" fmla="*/ 82 w 262"/>
                <a:gd name="T21" fmla="*/ 53 h 368"/>
                <a:gd name="T22" fmla="*/ 154 w 262"/>
                <a:gd name="T23" fmla="*/ 13 h 368"/>
                <a:gd name="T24" fmla="*/ 225 w 262"/>
                <a:gd name="T25" fmla="*/ 103 h 368"/>
                <a:gd name="T26" fmla="*/ 212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7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6" y="130"/>
                    <a:pt x="147" y="130"/>
                  </a:cubicBezTo>
                  <a:cubicBezTo>
                    <a:pt x="116" y="130"/>
                    <a:pt x="84" y="137"/>
                    <a:pt x="45" y="176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8"/>
                    <a:pt x="92" y="368"/>
                  </a:cubicBezTo>
                  <a:cubicBezTo>
                    <a:pt x="211" y="368"/>
                    <a:pt x="262" y="201"/>
                    <a:pt x="262" y="130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 1">
              <a:extLst>
                <a:ext uri="{FF2B5EF4-FFF2-40B4-BE49-F238E27FC236}">
                  <a16:creationId xmlns:a16="http://schemas.microsoft.com/office/drawing/2014/main" id="{986FAFF3-B911-4B50-A08F-D240A62AB17D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2990850" y="2540000"/>
              <a:ext cx="39688" cy="6985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4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3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4 1">
              <a:extLst>
                <a:ext uri="{FF2B5EF4-FFF2-40B4-BE49-F238E27FC236}">
                  <a16:creationId xmlns:a16="http://schemas.microsoft.com/office/drawing/2014/main" id="{39B60DEE-BE3B-409D-BA71-830C473F3F3A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981325" y="2654300"/>
              <a:ext cx="49213" cy="46038"/>
            </a:xfrm>
            <a:custGeom>
              <a:avLst/>
              <a:gdLst>
                <a:gd name="T0" fmla="*/ 70 w 187"/>
                <a:gd name="T1" fmla="*/ 117 h 157"/>
                <a:gd name="T2" fmla="*/ 38 w 187"/>
                <a:gd name="T3" fmla="*/ 147 h 157"/>
                <a:gd name="T4" fmla="*/ 19 w 187"/>
                <a:gd name="T5" fmla="*/ 142 h 157"/>
                <a:gd name="T6" fmla="*/ 34 w 187"/>
                <a:gd name="T7" fmla="*/ 123 h 157"/>
                <a:gd name="T8" fmla="*/ 20 w 187"/>
                <a:gd name="T9" fmla="*/ 110 h 157"/>
                <a:gd name="T10" fmla="*/ 0 w 187"/>
                <a:gd name="T11" fmla="*/ 132 h 157"/>
                <a:gd name="T12" fmla="*/ 37 w 187"/>
                <a:gd name="T13" fmla="*/ 157 h 157"/>
                <a:gd name="T14" fmla="*/ 76 w 187"/>
                <a:gd name="T15" fmla="*/ 132 h 157"/>
                <a:gd name="T16" fmla="*/ 117 w 187"/>
                <a:gd name="T17" fmla="*/ 157 h 157"/>
                <a:gd name="T18" fmla="*/ 179 w 187"/>
                <a:gd name="T19" fmla="*/ 104 h 157"/>
                <a:gd name="T20" fmla="*/ 173 w 187"/>
                <a:gd name="T21" fmla="*/ 99 h 157"/>
                <a:gd name="T22" fmla="*/ 167 w 187"/>
                <a:gd name="T23" fmla="*/ 105 h 157"/>
                <a:gd name="T24" fmla="*/ 119 w 187"/>
                <a:gd name="T25" fmla="*/ 147 h 157"/>
                <a:gd name="T26" fmla="*/ 98 w 187"/>
                <a:gd name="T27" fmla="*/ 125 h 157"/>
                <a:gd name="T28" fmla="*/ 116 w 187"/>
                <a:gd name="T29" fmla="*/ 45 h 157"/>
                <a:gd name="T30" fmla="*/ 150 w 187"/>
                <a:gd name="T31" fmla="*/ 10 h 157"/>
                <a:gd name="T32" fmla="*/ 169 w 187"/>
                <a:gd name="T33" fmla="*/ 14 h 157"/>
                <a:gd name="T34" fmla="*/ 153 w 187"/>
                <a:gd name="T35" fmla="*/ 34 h 157"/>
                <a:gd name="T36" fmla="*/ 167 w 187"/>
                <a:gd name="T37" fmla="*/ 47 h 157"/>
                <a:gd name="T38" fmla="*/ 187 w 187"/>
                <a:gd name="T39" fmla="*/ 25 h 157"/>
                <a:gd name="T40" fmla="*/ 151 w 187"/>
                <a:gd name="T41" fmla="*/ 0 h 157"/>
                <a:gd name="T42" fmla="*/ 111 w 187"/>
                <a:gd name="T43" fmla="*/ 25 h 157"/>
                <a:gd name="T44" fmla="*/ 70 w 187"/>
                <a:gd name="T45" fmla="*/ 0 h 157"/>
                <a:gd name="T46" fmla="*/ 8 w 187"/>
                <a:gd name="T47" fmla="*/ 53 h 157"/>
                <a:gd name="T48" fmla="*/ 14 w 187"/>
                <a:gd name="T49" fmla="*/ 58 h 157"/>
                <a:gd name="T50" fmla="*/ 21 w 187"/>
                <a:gd name="T51" fmla="*/ 52 h 157"/>
                <a:gd name="T52" fmla="*/ 69 w 187"/>
                <a:gd name="T53" fmla="*/ 10 h 157"/>
                <a:gd name="T54" fmla="*/ 90 w 187"/>
                <a:gd name="T55" fmla="*/ 33 h 157"/>
                <a:gd name="T56" fmla="*/ 82 w 187"/>
                <a:gd name="T57" fmla="*/ 69 h 157"/>
                <a:gd name="T58" fmla="*/ 70 w 187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157">
                  <a:moveTo>
                    <a:pt x="70" y="117"/>
                  </a:moveTo>
                  <a:cubicBezTo>
                    <a:pt x="67" y="128"/>
                    <a:pt x="55" y="147"/>
                    <a:pt x="38" y="147"/>
                  </a:cubicBezTo>
                  <a:cubicBezTo>
                    <a:pt x="37" y="147"/>
                    <a:pt x="26" y="147"/>
                    <a:pt x="19" y="142"/>
                  </a:cubicBezTo>
                  <a:cubicBezTo>
                    <a:pt x="33" y="138"/>
                    <a:pt x="34" y="125"/>
                    <a:pt x="34" y="123"/>
                  </a:cubicBezTo>
                  <a:cubicBezTo>
                    <a:pt x="34" y="116"/>
                    <a:pt x="28" y="110"/>
                    <a:pt x="20" y="110"/>
                  </a:cubicBezTo>
                  <a:cubicBezTo>
                    <a:pt x="10" y="110"/>
                    <a:pt x="0" y="119"/>
                    <a:pt x="0" y="132"/>
                  </a:cubicBezTo>
                  <a:cubicBezTo>
                    <a:pt x="0" y="149"/>
                    <a:pt x="20" y="157"/>
                    <a:pt x="37" y="157"/>
                  </a:cubicBezTo>
                  <a:cubicBezTo>
                    <a:pt x="53" y="157"/>
                    <a:pt x="67" y="147"/>
                    <a:pt x="76" y="132"/>
                  </a:cubicBezTo>
                  <a:cubicBezTo>
                    <a:pt x="84" y="151"/>
                    <a:pt x="103" y="157"/>
                    <a:pt x="117" y="157"/>
                  </a:cubicBezTo>
                  <a:cubicBezTo>
                    <a:pt x="158" y="157"/>
                    <a:pt x="179" y="113"/>
                    <a:pt x="179" y="104"/>
                  </a:cubicBezTo>
                  <a:cubicBezTo>
                    <a:pt x="179" y="99"/>
                    <a:pt x="174" y="99"/>
                    <a:pt x="173" y="99"/>
                  </a:cubicBezTo>
                  <a:cubicBezTo>
                    <a:pt x="168" y="99"/>
                    <a:pt x="168" y="101"/>
                    <a:pt x="167" y="105"/>
                  </a:cubicBezTo>
                  <a:cubicBezTo>
                    <a:pt x="159" y="129"/>
                    <a:pt x="138" y="147"/>
                    <a:pt x="119" y="147"/>
                  </a:cubicBezTo>
                  <a:cubicBezTo>
                    <a:pt x="105" y="147"/>
                    <a:pt x="98" y="138"/>
                    <a:pt x="98" y="125"/>
                  </a:cubicBezTo>
                  <a:cubicBezTo>
                    <a:pt x="98" y="116"/>
                    <a:pt x="106" y="84"/>
                    <a:pt x="116" y="45"/>
                  </a:cubicBezTo>
                  <a:cubicBezTo>
                    <a:pt x="123" y="18"/>
                    <a:pt x="138" y="10"/>
                    <a:pt x="150" y="10"/>
                  </a:cubicBezTo>
                  <a:cubicBezTo>
                    <a:pt x="151" y="10"/>
                    <a:pt x="161" y="10"/>
                    <a:pt x="169" y="14"/>
                  </a:cubicBezTo>
                  <a:cubicBezTo>
                    <a:pt x="158" y="18"/>
                    <a:pt x="153" y="27"/>
                    <a:pt x="153" y="34"/>
                  </a:cubicBezTo>
                  <a:cubicBezTo>
                    <a:pt x="153" y="41"/>
                    <a:pt x="159" y="47"/>
                    <a:pt x="167" y="47"/>
                  </a:cubicBezTo>
                  <a:cubicBezTo>
                    <a:pt x="175" y="47"/>
                    <a:pt x="187" y="40"/>
                    <a:pt x="187" y="25"/>
                  </a:cubicBezTo>
                  <a:cubicBezTo>
                    <a:pt x="187" y="6"/>
                    <a:pt x="164" y="0"/>
                    <a:pt x="151" y="0"/>
                  </a:cubicBezTo>
                  <a:cubicBezTo>
                    <a:pt x="133" y="0"/>
                    <a:pt x="119" y="11"/>
                    <a:pt x="111" y="25"/>
                  </a:cubicBezTo>
                  <a:cubicBezTo>
                    <a:pt x="105" y="10"/>
                    <a:pt x="89" y="0"/>
                    <a:pt x="70" y="0"/>
                  </a:cubicBezTo>
                  <a:cubicBezTo>
                    <a:pt x="31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9" y="58"/>
                    <a:pt x="19" y="56"/>
                    <a:pt x="21" y="52"/>
                  </a:cubicBezTo>
                  <a:cubicBezTo>
                    <a:pt x="30" y="25"/>
                    <a:pt x="52" y="10"/>
                    <a:pt x="69" y="10"/>
                  </a:cubicBezTo>
                  <a:cubicBezTo>
                    <a:pt x="80" y="10"/>
                    <a:pt x="90" y="16"/>
                    <a:pt x="90" y="33"/>
                  </a:cubicBezTo>
                  <a:cubicBezTo>
                    <a:pt x="90" y="40"/>
                    <a:pt x="85" y="57"/>
                    <a:pt x="82" y="69"/>
                  </a:cubicBezTo>
                  <a:lnTo>
                    <a:pt x="70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5 1">
              <a:extLst>
                <a:ext uri="{FF2B5EF4-FFF2-40B4-BE49-F238E27FC236}">
                  <a16:creationId xmlns:a16="http://schemas.microsoft.com/office/drawing/2014/main" id="{FF555F1C-2B5E-4AC5-9B15-E8662896AA53}"/>
                </a:ext>
              </a:extLst>
            </p:cNvPr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3049588" y="2559050"/>
              <a:ext cx="69850" cy="134938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6 h 449"/>
                <a:gd name="T10" fmla="*/ 0 w 262"/>
                <a:gd name="T11" fmla="*/ 262 h 449"/>
                <a:gd name="T12" fmla="*/ 96 w 262"/>
                <a:gd name="T13" fmla="*/ 352 h 449"/>
                <a:gd name="T14" fmla="*/ 84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4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6 h 449"/>
                <a:gd name="T30" fmla="*/ 194 w 262"/>
                <a:gd name="T31" fmla="*/ 12 h 449"/>
                <a:gd name="T32" fmla="*/ 98 w 262"/>
                <a:gd name="T33" fmla="*/ 341 h 449"/>
                <a:gd name="T34" fmla="*/ 33 w 262"/>
                <a:gd name="T35" fmla="*/ 273 h 449"/>
                <a:gd name="T36" fmla="*/ 150 w 262"/>
                <a:gd name="T37" fmla="*/ 136 h 449"/>
                <a:gd name="T38" fmla="*/ 98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1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4" y="2"/>
                    <a:pt x="182" y="10"/>
                  </a:cubicBezTo>
                  <a:lnTo>
                    <a:pt x="153" y="126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8" y="384"/>
                    <a:pt x="84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6" y="446"/>
                    <a:pt x="88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3"/>
                    <a:pt x="262" y="216"/>
                  </a:cubicBezTo>
                  <a:cubicBezTo>
                    <a:pt x="262" y="176"/>
                    <a:pt x="235" y="130"/>
                    <a:pt x="166" y="126"/>
                  </a:cubicBezTo>
                  <a:lnTo>
                    <a:pt x="194" y="12"/>
                  </a:lnTo>
                  <a:close/>
                  <a:moveTo>
                    <a:pt x="98" y="341"/>
                  </a:moveTo>
                  <a:cubicBezTo>
                    <a:pt x="69" y="340"/>
                    <a:pt x="33" y="322"/>
                    <a:pt x="33" y="273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8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6 1">
              <a:extLst>
                <a:ext uri="{FF2B5EF4-FFF2-40B4-BE49-F238E27FC236}">
                  <a16:creationId xmlns:a16="http://schemas.microsoft.com/office/drawing/2014/main" id="{322E9075-45BD-4718-930D-2DC658F5FA9B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3157538" y="2576513"/>
              <a:ext cx="87313" cy="98425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 1">
              <a:extLst>
                <a:ext uri="{FF2B5EF4-FFF2-40B4-BE49-F238E27FC236}">
                  <a16:creationId xmlns:a16="http://schemas.microsoft.com/office/drawing/2014/main" id="{16EC8627-07FB-462B-ADA2-FCB63C95B85B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3289300" y="2562225"/>
              <a:ext cx="93663" cy="103188"/>
            </a:xfrm>
            <a:custGeom>
              <a:avLst/>
              <a:gdLst>
                <a:gd name="T0" fmla="*/ 286 w 356"/>
                <a:gd name="T1" fmla="*/ 57 h 351"/>
                <a:gd name="T2" fmla="*/ 349 w 356"/>
                <a:gd name="T3" fmla="*/ 15 h 351"/>
                <a:gd name="T4" fmla="*/ 356 w 356"/>
                <a:gd name="T5" fmla="*/ 6 h 351"/>
                <a:gd name="T6" fmla="*/ 349 w 356"/>
                <a:gd name="T7" fmla="*/ 0 h 351"/>
                <a:gd name="T8" fmla="*/ 308 w 356"/>
                <a:gd name="T9" fmla="*/ 1 h 351"/>
                <a:gd name="T10" fmla="*/ 259 w 356"/>
                <a:gd name="T11" fmla="*/ 0 h 351"/>
                <a:gd name="T12" fmla="*/ 250 w 356"/>
                <a:gd name="T13" fmla="*/ 9 h 351"/>
                <a:gd name="T14" fmla="*/ 258 w 356"/>
                <a:gd name="T15" fmla="*/ 15 h 351"/>
                <a:gd name="T16" fmla="*/ 281 w 356"/>
                <a:gd name="T17" fmla="*/ 32 h 351"/>
                <a:gd name="T18" fmla="*/ 273 w 356"/>
                <a:gd name="T19" fmla="*/ 51 h 351"/>
                <a:gd name="T20" fmla="*/ 120 w 356"/>
                <a:gd name="T21" fmla="*/ 294 h 351"/>
                <a:gd name="T22" fmla="*/ 86 w 356"/>
                <a:gd name="T23" fmla="*/ 30 h 351"/>
                <a:gd name="T24" fmla="*/ 120 w 356"/>
                <a:gd name="T25" fmla="*/ 15 h 351"/>
                <a:gd name="T26" fmla="*/ 133 w 356"/>
                <a:gd name="T27" fmla="*/ 5 h 351"/>
                <a:gd name="T28" fmla="*/ 126 w 356"/>
                <a:gd name="T29" fmla="*/ 0 h 351"/>
                <a:gd name="T30" fmla="*/ 64 w 356"/>
                <a:gd name="T31" fmla="*/ 1 h 351"/>
                <a:gd name="T32" fmla="*/ 37 w 356"/>
                <a:gd name="T33" fmla="*/ 1 h 351"/>
                <a:gd name="T34" fmla="*/ 10 w 356"/>
                <a:gd name="T35" fmla="*/ 0 h 351"/>
                <a:gd name="T36" fmla="*/ 0 w 356"/>
                <a:gd name="T37" fmla="*/ 9 h 351"/>
                <a:gd name="T38" fmla="*/ 13 w 356"/>
                <a:gd name="T39" fmla="*/ 15 h 351"/>
                <a:gd name="T40" fmla="*/ 43 w 356"/>
                <a:gd name="T41" fmla="*/ 32 h 351"/>
                <a:gd name="T42" fmla="*/ 82 w 356"/>
                <a:gd name="T43" fmla="*/ 340 h 351"/>
                <a:gd name="T44" fmla="*/ 92 w 356"/>
                <a:gd name="T45" fmla="*/ 351 h 351"/>
                <a:gd name="T46" fmla="*/ 106 w 356"/>
                <a:gd name="T47" fmla="*/ 342 h 351"/>
                <a:gd name="T48" fmla="*/ 286 w 356"/>
                <a:gd name="T49" fmla="*/ 5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351">
                  <a:moveTo>
                    <a:pt x="286" y="57"/>
                  </a:moveTo>
                  <a:cubicBezTo>
                    <a:pt x="310" y="18"/>
                    <a:pt x="331" y="16"/>
                    <a:pt x="349" y="15"/>
                  </a:cubicBezTo>
                  <a:cubicBezTo>
                    <a:pt x="355" y="15"/>
                    <a:pt x="356" y="6"/>
                    <a:pt x="356" y="6"/>
                  </a:cubicBezTo>
                  <a:cubicBezTo>
                    <a:pt x="356" y="2"/>
                    <a:pt x="353" y="0"/>
                    <a:pt x="349" y="0"/>
                  </a:cubicBezTo>
                  <a:cubicBezTo>
                    <a:pt x="336" y="0"/>
                    <a:pt x="322" y="1"/>
                    <a:pt x="308" y="1"/>
                  </a:cubicBezTo>
                  <a:cubicBezTo>
                    <a:pt x="292" y="1"/>
                    <a:pt x="275" y="0"/>
                    <a:pt x="259" y="0"/>
                  </a:cubicBezTo>
                  <a:cubicBezTo>
                    <a:pt x="256" y="0"/>
                    <a:pt x="250" y="0"/>
                    <a:pt x="250" y="9"/>
                  </a:cubicBezTo>
                  <a:cubicBezTo>
                    <a:pt x="250" y="15"/>
                    <a:pt x="254" y="15"/>
                    <a:pt x="258" y="15"/>
                  </a:cubicBezTo>
                  <a:cubicBezTo>
                    <a:pt x="271" y="16"/>
                    <a:pt x="281" y="21"/>
                    <a:pt x="281" y="32"/>
                  </a:cubicBezTo>
                  <a:cubicBezTo>
                    <a:pt x="281" y="39"/>
                    <a:pt x="273" y="50"/>
                    <a:pt x="273" y="51"/>
                  </a:cubicBezTo>
                  <a:lnTo>
                    <a:pt x="120" y="294"/>
                  </a:lnTo>
                  <a:lnTo>
                    <a:pt x="86" y="30"/>
                  </a:lnTo>
                  <a:cubicBezTo>
                    <a:pt x="86" y="22"/>
                    <a:pt x="98" y="15"/>
                    <a:pt x="120" y="15"/>
                  </a:cubicBezTo>
                  <a:cubicBezTo>
                    <a:pt x="127" y="15"/>
                    <a:pt x="133" y="15"/>
                    <a:pt x="133" y="5"/>
                  </a:cubicBezTo>
                  <a:cubicBezTo>
                    <a:pt x="133" y="1"/>
                    <a:pt x="129" y="0"/>
                    <a:pt x="126" y="0"/>
                  </a:cubicBezTo>
                  <a:cubicBezTo>
                    <a:pt x="106" y="0"/>
                    <a:pt x="85" y="1"/>
                    <a:pt x="64" y="1"/>
                  </a:cubicBezTo>
                  <a:cubicBezTo>
                    <a:pt x="55" y="1"/>
                    <a:pt x="46" y="1"/>
                    <a:pt x="37" y="1"/>
                  </a:cubicBezTo>
                  <a:cubicBezTo>
                    <a:pt x="28" y="1"/>
                    <a:pt x="18" y="0"/>
                    <a:pt x="10" y="0"/>
                  </a:cubicBezTo>
                  <a:cubicBezTo>
                    <a:pt x="6" y="0"/>
                    <a:pt x="0" y="0"/>
                    <a:pt x="0" y="9"/>
                  </a:cubicBezTo>
                  <a:cubicBezTo>
                    <a:pt x="0" y="15"/>
                    <a:pt x="5" y="15"/>
                    <a:pt x="13" y="15"/>
                  </a:cubicBezTo>
                  <a:cubicBezTo>
                    <a:pt x="41" y="15"/>
                    <a:pt x="41" y="20"/>
                    <a:pt x="43" y="32"/>
                  </a:cubicBezTo>
                  <a:lnTo>
                    <a:pt x="82" y="340"/>
                  </a:lnTo>
                  <a:cubicBezTo>
                    <a:pt x="84" y="350"/>
                    <a:pt x="86" y="351"/>
                    <a:pt x="92" y="351"/>
                  </a:cubicBezTo>
                  <a:cubicBezTo>
                    <a:pt x="100" y="351"/>
                    <a:pt x="102" y="349"/>
                    <a:pt x="106" y="342"/>
                  </a:cubicBezTo>
                  <a:lnTo>
                    <a:pt x="286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8 1">
              <a:extLst>
                <a:ext uri="{FF2B5EF4-FFF2-40B4-BE49-F238E27FC236}">
                  <a16:creationId xmlns:a16="http://schemas.microsoft.com/office/drawing/2014/main" id="{7D9AB4D0-AA1E-4109-B060-EEF64A788076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390900" y="2551113"/>
              <a:ext cx="23813" cy="53975"/>
            </a:xfrm>
            <a:custGeom>
              <a:avLst/>
              <a:gdLst>
                <a:gd name="T0" fmla="*/ 85 w 88"/>
                <a:gd name="T1" fmla="*/ 30 h 180"/>
                <a:gd name="T2" fmla="*/ 88 w 88"/>
                <a:gd name="T3" fmla="*/ 19 h 180"/>
                <a:gd name="T4" fmla="*/ 67 w 88"/>
                <a:gd name="T5" fmla="*/ 0 h 180"/>
                <a:gd name="T6" fmla="*/ 48 w 88"/>
                <a:gd name="T7" fmla="*/ 16 h 180"/>
                <a:gd name="T8" fmla="*/ 2 w 88"/>
                <a:gd name="T9" fmla="*/ 167 h 180"/>
                <a:gd name="T10" fmla="*/ 0 w 88"/>
                <a:gd name="T11" fmla="*/ 173 h 180"/>
                <a:gd name="T12" fmla="*/ 14 w 88"/>
                <a:gd name="T13" fmla="*/ 180 h 180"/>
                <a:gd name="T14" fmla="*/ 19 w 88"/>
                <a:gd name="T15" fmla="*/ 174 h 180"/>
                <a:gd name="T16" fmla="*/ 85 w 88"/>
                <a:gd name="T17" fmla="*/ 3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80">
                  <a:moveTo>
                    <a:pt x="85" y="30"/>
                  </a:moveTo>
                  <a:cubicBezTo>
                    <a:pt x="88" y="24"/>
                    <a:pt x="88" y="21"/>
                    <a:pt x="88" y="19"/>
                  </a:cubicBezTo>
                  <a:cubicBezTo>
                    <a:pt x="88" y="8"/>
                    <a:pt x="78" y="0"/>
                    <a:pt x="67" y="0"/>
                  </a:cubicBezTo>
                  <a:cubicBezTo>
                    <a:pt x="54" y="0"/>
                    <a:pt x="50" y="11"/>
                    <a:pt x="48" y="16"/>
                  </a:cubicBezTo>
                  <a:lnTo>
                    <a:pt x="2" y="167"/>
                  </a:lnTo>
                  <a:cubicBezTo>
                    <a:pt x="2" y="168"/>
                    <a:pt x="0" y="172"/>
                    <a:pt x="0" y="173"/>
                  </a:cubicBezTo>
                  <a:cubicBezTo>
                    <a:pt x="0" y="177"/>
                    <a:pt x="11" y="180"/>
                    <a:pt x="14" y="180"/>
                  </a:cubicBezTo>
                  <a:cubicBezTo>
                    <a:pt x="16" y="180"/>
                    <a:pt x="17" y="180"/>
                    <a:pt x="19" y="174"/>
                  </a:cubicBezTo>
                  <a:lnTo>
                    <a:pt x="85" y="3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9">
              <a:extLst>
                <a:ext uri="{FF2B5EF4-FFF2-40B4-BE49-F238E27FC236}">
                  <a16:creationId xmlns:a16="http://schemas.microsoft.com/office/drawing/2014/main" id="{940127ED-766A-4EBE-A6E6-705D97C15093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3436938" y="2551113"/>
              <a:ext cx="30163" cy="149225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1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3" y="405"/>
                  </a:cubicBezTo>
                  <a:cubicBezTo>
                    <a:pt x="63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0 1">
              <a:extLst>
                <a:ext uri="{FF2B5EF4-FFF2-40B4-BE49-F238E27FC236}">
                  <a16:creationId xmlns:a16="http://schemas.microsoft.com/office/drawing/2014/main" id="{5CCA8B5D-7B78-4005-8486-941DDBD10B15}"/>
                </a:ext>
              </a:extLst>
            </p:cNvPr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3481388" y="2559050"/>
              <a:ext cx="68263" cy="134938"/>
            </a:xfrm>
            <a:custGeom>
              <a:avLst/>
              <a:gdLst>
                <a:gd name="T0" fmla="*/ 193 w 261"/>
                <a:gd name="T1" fmla="*/ 12 h 449"/>
                <a:gd name="T2" fmla="*/ 194 w 261"/>
                <a:gd name="T3" fmla="*/ 5 h 449"/>
                <a:gd name="T4" fmla="*/ 188 w 261"/>
                <a:gd name="T5" fmla="*/ 0 h 449"/>
                <a:gd name="T6" fmla="*/ 181 w 261"/>
                <a:gd name="T7" fmla="*/ 10 h 449"/>
                <a:gd name="T8" fmla="*/ 152 w 261"/>
                <a:gd name="T9" fmla="*/ 126 h 449"/>
                <a:gd name="T10" fmla="*/ 0 w 261"/>
                <a:gd name="T11" fmla="*/ 262 h 449"/>
                <a:gd name="T12" fmla="*/ 95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6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3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8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4" y="6"/>
                    <a:pt x="194" y="5"/>
                  </a:cubicBezTo>
                  <a:cubicBezTo>
                    <a:pt x="194" y="5"/>
                    <a:pt x="194" y="0"/>
                    <a:pt x="188" y="0"/>
                  </a:cubicBezTo>
                  <a:cubicBezTo>
                    <a:pt x="184" y="0"/>
                    <a:pt x="183" y="2"/>
                    <a:pt x="181" y="10"/>
                  </a:cubicBezTo>
                  <a:lnTo>
                    <a:pt x="152" y="126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4" y="349"/>
                    <a:pt x="95" y="352"/>
                  </a:cubicBezTo>
                  <a:cubicBezTo>
                    <a:pt x="91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6" y="449"/>
                    <a:pt x="79" y="449"/>
                  </a:cubicBezTo>
                  <a:cubicBezTo>
                    <a:pt x="81" y="449"/>
                    <a:pt x="82" y="448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2"/>
                  </a:lnTo>
                  <a:cubicBezTo>
                    <a:pt x="188" y="350"/>
                    <a:pt x="261" y="283"/>
                    <a:pt x="261" y="216"/>
                  </a:cubicBezTo>
                  <a:cubicBezTo>
                    <a:pt x="261" y="176"/>
                    <a:pt x="234" y="130"/>
                    <a:pt x="165" y="126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3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8" y="161"/>
                    <a:pt x="228" y="205"/>
                  </a:cubicBezTo>
                  <a:cubicBezTo>
                    <a:pt x="228" y="264"/>
                    <a:pt x="185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">
              <a:extLst>
                <a:ext uri="{FF2B5EF4-FFF2-40B4-BE49-F238E27FC236}">
                  <a16:creationId xmlns:a16="http://schemas.microsoft.com/office/drawing/2014/main" id="{F5F7C3FE-D3EB-4FCB-BD95-0CC38CECB361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559175" y="2551113"/>
              <a:ext cx="31750" cy="149225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6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2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2 1">
              <a:extLst>
                <a:ext uri="{FF2B5EF4-FFF2-40B4-BE49-F238E27FC236}">
                  <a16:creationId xmlns:a16="http://schemas.microsoft.com/office/drawing/2014/main" id="{37989AFA-DBB0-49B6-82FD-627DF5AF951C}"/>
                </a:ext>
              </a:extLst>
            </p:cNvPr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3646488" y="2608263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3 1">
              <a:extLst>
                <a:ext uri="{FF2B5EF4-FFF2-40B4-BE49-F238E27FC236}">
                  <a16:creationId xmlns:a16="http://schemas.microsoft.com/office/drawing/2014/main" id="{6B8B1E10-7D30-4AAD-A83A-47444CD93D76}"/>
                </a:ext>
              </a:extLst>
            </p:cNvPr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3783013" y="2563813"/>
              <a:ext cx="55563" cy="101600"/>
            </a:xfrm>
            <a:custGeom>
              <a:avLst/>
              <a:gdLst>
                <a:gd name="T0" fmla="*/ 210 w 210"/>
                <a:gd name="T1" fmla="*/ 173 h 343"/>
                <a:gd name="T2" fmla="*/ 190 w 210"/>
                <a:gd name="T3" fmla="*/ 56 h 343"/>
                <a:gd name="T4" fmla="*/ 105 w 210"/>
                <a:gd name="T5" fmla="*/ 0 h 343"/>
                <a:gd name="T6" fmla="*/ 18 w 210"/>
                <a:gd name="T7" fmla="*/ 60 h 343"/>
                <a:gd name="T8" fmla="*/ 0 w 210"/>
                <a:gd name="T9" fmla="*/ 173 h 343"/>
                <a:gd name="T10" fmla="*/ 22 w 210"/>
                <a:gd name="T11" fmla="*/ 293 h 343"/>
                <a:gd name="T12" fmla="*/ 105 w 210"/>
                <a:gd name="T13" fmla="*/ 343 h 343"/>
                <a:gd name="T14" fmla="*/ 191 w 210"/>
                <a:gd name="T15" fmla="*/ 286 h 343"/>
                <a:gd name="T16" fmla="*/ 210 w 210"/>
                <a:gd name="T17" fmla="*/ 173 h 343"/>
                <a:gd name="T18" fmla="*/ 105 w 210"/>
                <a:gd name="T19" fmla="*/ 332 h 343"/>
                <a:gd name="T20" fmla="*/ 47 w 210"/>
                <a:gd name="T21" fmla="*/ 272 h 343"/>
                <a:gd name="T22" fmla="*/ 41 w 210"/>
                <a:gd name="T23" fmla="*/ 167 h 343"/>
                <a:gd name="T24" fmla="*/ 45 w 210"/>
                <a:gd name="T25" fmla="*/ 75 h 343"/>
                <a:gd name="T26" fmla="*/ 105 w 210"/>
                <a:gd name="T27" fmla="*/ 11 h 343"/>
                <a:gd name="T28" fmla="*/ 164 w 210"/>
                <a:gd name="T29" fmla="*/ 70 h 343"/>
                <a:gd name="T30" fmla="*/ 169 w 210"/>
                <a:gd name="T31" fmla="*/ 167 h 343"/>
                <a:gd name="T32" fmla="*/ 163 w 210"/>
                <a:gd name="T33" fmla="*/ 270 h 343"/>
                <a:gd name="T34" fmla="*/ 105 w 210"/>
                <a:gd name="T35" fmla="*/ 332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0" h="343">
                  <a:moveTo>
                    <a:pt x="210" y="173"/>
                  </a:moveTo>
                  <a:cubicBezTo>
                    <a:pt x="210" y="133"/>
                    <a:pt x="207" y="93"/>
                    <a:pt x="190" y="56"/>
                  </a:cubicBezTo>
                  <a:cubicBezTo>
                    <a:pt x="167" y="8"/>
                    <a:pt x="126" y="0"/>
                    <a:pt x="105" y="0"/>
                  </a:cubicBezTo>
                  <a:cubicBezTo>
                    <a:pt x="75" y="0"/>
                    <a:pt x="39" y="13"/>
                    <a:pt x="18" y="60"/>
                  </a:cubicBezTo>
                  <a:cubicBezTo>
                    <a:pt x="3" y="94"/>
                    <a:pt x="0" y="133"/>
                    <a:pt x="0" y="173"/>
                  </a:cubicBezTo>
                  <a:cubicBezTo>
                    <a:pt x="0" y="210"/>
                    <a:pt x="2" y="255"/>
                    <a:pt x="22" y="293"/>
                  </a:cubicBezTo>
                  <a:cubicBezTo>
                    <a:pt x="44" y="333"/>
                    <a:pt x="80" y="343"/>
                    <a:pt x="105" y="343"/>
                  </a:cubicBezTo>
                  <a:cubicBezTo>
                    <a:pt x="132" y="343"/>
                    <a:pt x="170" y="333"/>
                    <a:pt x="191" y="286"/>
                  </a:cubicBezTo>
                  <a:cubicBezTo>
                    <a:pt x="207" y="251"/>
                    <a:pt x="210" y="212"/>
                    <a:pt x="210" y="173"/>
                  </a:cubicBezTo>
                  <a:close/>
                  <a:moveTo>
                    <a:pt x="105" y="332"/>
                  </a:moveTo>
                  <a:cubicBezTo>
                    <a:pt x="85" y="332"/>
                    <a:pt x="56" y="320"/>
                    <a:pt x="47" y="272"/>
                  </a:cubicBezTo>
                  <a:cubicBezTo>
                    <a:pt x="41" y="242"/>
                    <a:pt x="41" y="196"/>
                    <a:pt x="41" y="167"/>
                  </a:cubicBezTo>
                  <a:cubicBezTo>
                    <a:pt x="41" y="135"/>
                    <a:pt x="41" y="102"/>
                    <a:pt x="45" y="75"/>
                  </a:cubicBezTo>
                  <a:cubicBezTo>
                    <a:pt x="55" y="16"/>
                    <a:pt x="92" y="11"/>
                    <a:pt x="105" y="11"/>
                  </a:cubicBezTo>
                  <a:cubicBezTo>
                    <a:pt x="121" y="11"/>
                    <a:pt x="154" y="20"/>
                    <a:pt x="164" y="70"/>
                  </a:cubicBezTo>
                  <a:cubicBezTo>
                    <a:pt x="169" y="98"/>
                    <a:pt x="169" y="135"/>
                    <a:pt x="169" y="167"/>
                  </a:cubicBezTo>
                  <a:cubicBezTo>
                    <a:pt x="169" y="204"/>
                    <a:pt x="169" y="238"/>
                    <a:pt x="163" y="270"/>
                  </a:cubicBezTo>
                  <a:cubicBezTo>
                    <a:pt x="156" y="317"/>
                    <a:pt x="127" y="332"/>
                    <a:pt x="105" y="3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9" name="Group 438" descr="\documentclass{article}&#10;\usepackage{amsmath}&#10;\pagestyle{empty}&#10;\begin{document}&#10;&#10;$\mathcal{L} = \frac{1}{2}\partial_{\mu}\phi\partial^{\mu}\phi-V(\phi)$&#10;&#10;&#10;\end{document}" title="IguanaTex Vector Display">
            <a:extLst>
              <a:ext uri="{FF2B5EF4-FFF2-40B4-BE49-F238E27FC236}">
                <a16:creationId xmlns:a16="http://schemas.microsoft.com/office/drawing/2014/main" id="{E1D7B57E-F77D-41D9-B412-8D6F45696116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4737031" y="2062911"/>
            <a:ext cx="2749302" cy="403994"/>
            <a:chOff x="2541589" y="2540000"/>
            <a:chExt cx="1220788" cy="179388"/>
          </a:xfrm>
        </p:grpSpPr>
        <p:sp>
          <p:nvSpPr>
            <p:cNvPr id="440" name="Freeform 7 2">
              <a:extLst>
                <a:ext uri="{FF2B5EF4-FFF2-40B4-BE49-F238E27FC236}">
                  <a16:creationId xmlns:a16="http://schemas.microsoft.com/office/drawing/2014/main" id="{D1EFF20D-23FC-4F52-A2ED-54CF7EBCD2F5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541589" y="2562225"/>
              <a:ext cx="80963" cy="109538"/>
            </a:xfrm>
            <a:custGeom>
              <a:avLst/>
              <a:gdLst>
                <a:gd name="T0" fmla="*/ 74 w 311"/>
                <a:gd name="T1" fmla="*/ 306 h 363"/>
                <a:gd name="T2" fmla="*/ 116 w 311"/>
                <a:gd name="T3" fmla="*/ 206 h 363"/>
                <a:gd name="T4" fmla="*/ 183 w 311"/>
                <a:gd name="T5" fmla="*/ 42 h 363"/>
                <a:gd name="T6" fmla="*/ 209 w 311"/>
                <a:gd name="T7" fmla="*/ 31 h 363"/>
                <a:gd name="T8" fmla="*/ 245 w 311"/>
                <a:gd name="T9" fmla="*/ 73 h 363"/>
                <a:gd name="T10" fmla="*/ 242 w 311"/>
                <a:gd name="T11" fmla="*/ 91 h 363"/>
                <a:gd name="T12" fmla="*/ 246 w 311"/>
                <a:gd name="T13" fmla="*/ 95 h 363"/>
                <a:gd name="T14" fmla="*/ 279 w 311"/>
                <a:gd name="T15" fmla="*/ 80 h 363"/>
                <a:gd name="T16" fmla="*/ 293 w 311"/>
                <a:gd name="T17" fmla="*/ 48 h 363"/>
                <a:gd name="T18" fmla="*/ 251 w 311"/>
                <a:gd name="T19" fmla="*/ 0 h 363"/>
                <a:gd name="T20" fmla="*/ 142 w 311"/>
                <a:gd name="T21" fmla="*/ 54 h 363"/>
                <a:gd name="T22" fmla="*/ 70 w 311"/>
                <a:gd name="T23" fmla="*/ 222 h 363"/>
                <a:gd name="T24" fmla="*/ 42 w 311"/>
                <a:gd name="T25" fmla="*/ 302 h 363"/>
                <a:gd name="T26" fmla="*/ 18 w 311"/>
                <a:gd name="T27" fmla="*/ 336 h 363"/>
                <a:gd name="T28" fmla="*/ 0 w 311"/>
                <a:gd name="T29" fmla="*/ 360 h 363"/>
                <a:gd name="T30" fmla="*/ 4 w 311"/>
                <a:gd name="T31" fmla="*/ 363 h 363"/>
                <a:gd name="T32" fmla="*/ 30 w 311"/>
                <a:gd name="T33" fmla="*/ 353 h 363"/>
                <a:gd name="T34" fmla="*/ 51 w 311"/>
                <a:gd name="T35" fmla="*/ 335 h 363"/>
                <a:gd name="T36" fmla="*/ 124 w 311"/>
                <a:gd name="T37" fmla="*/ 349 h 363"/>
                <a:gd name="T38" fmla="*/ 201 w 311"/>
                <a:gd name="T39" fmla="*/ 363 h 363"/>
                <a:gd name="T40" fmla="*/ 298 w 311"/>
                <a:gd name="T41" fmla="*/ 311 h 363"/>
                <a:gd name="T42" fmla="*/ 311 w 311"/>
                <a:gd name="T43" fmla="*/ 283 h 363"/>
                <a:gd name="T44" fmla="*/ 307 w 311"/>
                <a:gd name="T45" fmla="*/ 280 h 363"/>
                <a:gd name="T46" fmla="*/ 279 w 311"/>
                <a:gd name="T47" fmla="*/ 291 h 363"/>
                <a:gd name="T48" fmla="*/ 262 w 311"/>
                <a:gd name="T49" fmla="*/ 311 h 363"/>
                <a:gd name="T50" fmla="*/ 254 w 311"/>
                <a:gd name="T51" fmla="*/ 326 h 363"/>
                <a:gd name="T52" fmla="*/ 242 w 311"/>
                <a:gd name="T53" fmla="*/ 332 h 363"/>
                <a:gd name="T54" fmla="*/ 160 w 311"/>
                <a:gd name="T55" fmla="*/ 316 h 363"/>
                <a:gd name="T56" fmla="*/ 94 w 311"/>
                <a:gd name="T57" fmla="*/ 304 h 363"/>
                <a:gd name="T58" fmla="*/ 74 w 311"/>
                <a:gd name="T59" fmla="*/ 30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63">
                  <a:moveTo>
                    <a:pt x="74" y="306"/>
                  </a:moveTo>
                  <a:cubicBezTo>
                    <a:pt x="101" y="264"/>
                    <a:pt x="109" y="232"/>
                    <a:pt x="116" y="206"/>
                  </a:cubicBezTo>
                  <a:cubicBezTo>
                    <a:pt x="133" y="137"/>
                    <a:pt x="152" y="77"/>
                    <a:pt x="183" y="42"/>
                  </a:cubicBezTo>
                  <a:cubicBezTo>
                    <a:pt x="189" y="36"/>
                    <a:pt x="193" y="31"/>
                    <a:pt x="209" y="31"/>
                  </a:cubicBezTo>
                  <a:cubicBezTo>
                    <a:pt x="244" y="31"/>
                    <a:pt x="245" y="66"/>
                    <a:pt x="245" y="73"/>
                  </a:cubicBezTo>
                  <a:cubicBezTo>
                    <a:pt x="245" y="82"/>
                    <a:pt x="242" y="89"/>
                    <a:pt x="242" y="91"/>
                  </a:cubicBezTo>
                  <a:cubicBezTo>
                    <a:pt x="242" y="95"/>
                    <a:pt x="245" y="95"/>
                    <a:pt x="246" y="95"/>
                  </a:cubicBezTo>
                  <a:cubicBezTo>
                    <a:pt x="254" y="95"/>
                    <a:pt x="267" y="89"/>
                    <a:pt x="279" y="80"/>
                  </a:cubicBezTo>
                  <a:cubicBezTo>
                    <a:pt x="288" y="73"/>
                    <a:pt x="293" y="68"/>
                    <a:pt x="293" y="48"/>
                  </a:cubicBezTo>
                  <a:cubicBezTo>
                    <a:pt x="293" y="21"/>
                    <a:pt x="279" y="0"/>
                    <a:pt x="251" y="0"/>
                  </a:cubicBezTo>
                  <a:cubicBezTo>
                    <a:pt x="235" y="0"/>
                    <a:pt x="191" y="4"/>
                    <a:pt x="142" y="54"/>
                  </a:cubicBezTo>
                  <a:cubicBezTo>
                    <a:pt x="102" y="95"/>
                    <a:pt x="79" y="185"/>
                    <a:pt x="70" y="222"/>
                  </a:cubicBezTo>
                  <a:cubicBezTo>
                    <a:pt x="61" y="256"/>
                    <a:pt x="57" y="272"/>
                    <a:pt x="42" y="302"/>
                  </a:cubicBezTo>
                  <a:cubicBezTo>
                    <a:pt x="38" y="308"/>
                    <a:pt x="25" y="330"/>
                    <a:pt x="18" y="336"/>
                  </a:cubicBezTo>
                  <a:cubicBezTo>
                    <a:pt x="5" y="349"/>
                    <a:pt x="0" y="358"/>
                    <a:pt x="0" y="360"/>
                  </a:cubicBezTo>
                  <a:cubicBezTo>
                    <a:pt x="0" y="361"/>
                    <a:pt x="1" y="363"/>
                    <a:pt x="4" y="363"/>
                  </a:cubicBezTo>
                  <a:cubicBezTo>
                    <a:pt x="6" y="363"/>
                    <a:pt x="17" y="361"/>
                    <a:pt x="30" y="353"/>
                  </a:cubicBezTo>
                  <a:cubicBezTo>
                    <a:pt x="38" y="348"/>
                    <a:pt x="39" y="347"/>
                    <a:pt x="51" y="335"/>
                  </a:cubicBezTo>
                  <a:cubicBezTo>
                    <a:pt x="75" y="335"/>
                    <a:pt x="93" y="340"/>
                    <a:pt x="124" y="349"/>
                  </a:cubicBezTo>
                  <a:cubicBezTo>
                    <a:pt x="150" y="356"/>
                    <a:pt x="175" y="363"/>
                    <a:pt x="201" y="363"/>
                  </a:cubicBezTo>
                  <a:cubicBezTo>
                    <a:pt x="241" y="363"/>
                    <a:pt x="282" y="333"/>
                    <a:pt x="298" y="311"/>
                  </a:cubicBezTo>
                  <a:cubicBezTo>
                    <a:pt x="308" y="297"/>
                    <a:pt x="311" y="285"/>
                    <a:pt x="311" y="283"/>
                  </a:cubicBezTo>
                  <a:cubicBezTo>
                    <a:pt x="311" y="280"/>
                    <a:pt x="308" y="280"/>
                    <a:pt x="307" y="280"/>
                  </a:cubicBezTo>
                  <a:cubicBezTo>
                    <a:pt x="299" y="280"/>
                    <a:pt x="287" y="285"/>
                    <a:pt x="279" y="291"/>
                  </a:cubicBezTo>
                  <a:cubicBezTo>
                    <a:pt x="265" y="300"/>
                    <a:pt x="264" y="303"/>
                    <a:pt x="262" y="311"/>
                  </a:cubicBezTo>
                  <a:cubicBezTo>
                    <a:pt x="259" y="319"/>
                    <a:pt x="256" y="323"/>
                    <a:pt x="254" y="326"/>
                  </a:cubicBezTo>
                  <a:cubicBezTo>
                    <a:pt x="250" y="332"/>
                    <a:pt x="250" y="332"/>
                    <a:pt x="242" y="332"/>
                  </a:cubicBezTo>
                  <a:cubicBezTo>
                    <a:pt x="218" y="332"/>
                    <a:pt x="193" y="325"/>
                    <a:pt x="160" y="316"/>
                  </a:cubicBezTo>
                  <a:cubicBezTo>
                    <a:pt x="146" y="312"/>
                    <a:pt x="119" y="304"/>
                    <a:pt x="94" y="304"/>
                  </a:cubicBezTo>
                  <a:cubicBezTo>
                    <a:pt x="87" y="304"/>
                    <a:pt x="80" y="304"/>
                    <a:pt x="74" y="30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8 2">
              <a:extLst>
                <a:ext uri="{FF2B5EF4-FFF2-40B4-BE49-F238E27FC236}">
                  <a16:creationId xmlns:a16="http://schemas.microsoft.com/office/drawing/2014/main" id="{9825A97F-23A6-4E8D-AC5E-0985FE5C51C7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670177" y="261302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 2">
              <a:extLst>
                <a:ext uri="{FF2B5EF4-FFF2-40B4-BE49-F238E27FC236}">
                  <a16:creationId xmlns:a16="http://schemas.microsoft.com/office/drawing/2014/main" id="{20580623-3B6B-4A53-B2F0-85AD4EB5F616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2827339" y="2540000"/>
              <a:ext cx="33338" cy="69850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8" y="0"/>
                  </a:cubicBezTo>
                  <a:cubicBezTo>
                    <a:pt x="46" y="22"/>
                    <a:pt x="14" y="23"/>
                    <a:pt x="0" y="23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2"/>
                    <a:pt x="52" y="230"/>
                    <a:pt x="64" y="230"/>
                  </a:cubicBezTo>
                  <a:cubicBezTo>
                    <a:pt x="75" y="230"/>
                    <a:pt x="119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Rectangle 10">
              <a:extLst>
                <a:ext uri="{FF2B5EF4-FFF2-40B4-BE49-F238E27FC236}">
                  <a16:creationId xmlns:a16="http://schemas.microsoft.com/office/drawing/2014/main" id="{7ECE314A-E7D8-487A-AB02-B8D05615AE22}"/>
                </a:ext>
              </a:extLst>
            </p:cNvPr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2817814" y="2627313"/>
              <a:ext cx="52388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1 2">
              <a:extLst>
                <a:ext uri="{FF2B5EF4-FFF2-40B4-BE49-F238E27FC236}">
                  <a16:creationId xmlns:a16="http://schemas.microsoft.com/office/drawing/2014/main" id="{F1ACBA64-B0E2-4585-86B4-09B6D2DA7CA5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824164" y="2649538"/>
              <a:ext cx="39688" cy="6985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4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6 h 232"/>
                <a:gd name="T30" fmla="*/ 3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3"/>
                    <a:pt x="103" y="203"/>
                    <a:pt x="99" y="203"/>
                  </a:cubicBezTo>
                  <a:lnTo>
                    <a:pt x="34" y="203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7" y="136"/>
                  </a:cubicBezTo>
                  <a:lnTo>
                    <a:pt x="3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2 2">
              <a:extLst>
                <a:ext uri="{FF2B5EF4-FFF2-40B4-BE49-F238E27FC236}">
                  <a16:creationId xmlns:a16="http://schemas.microsoft.com/office/drawing/2014/main" id="{0EFE4FAB-F383-4411-AFE1-31F582C007DC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890839" y="2560638"/>
              <a:ext cx="69850" cy="111125"/>
            </a:xfrm>
            <a:custGeom>
              <a:avLst/>
              <a:gdLst>
                <a:gd name="T0" fmla="*/ 211 w 263"/>
                <a:gd name="T1" fmla="*/ 188 h 368"/>
                <a:gd name="T2" fmla="*/ 147 w 263"/>
                <a:gd name="T3" fmla="*/ 129 h 368"/>
                <a:gd name="T4" fmla="*/ 45 w 263"/>
                <a:gd name="T5" fmla="*/ 176 h 368"/>
                <a:gd name="T6" fmla="*/ 0 w 263"/>
                <a:gd name="T7" fmla="*/ 279 h 368"/>
                <a:gd name="T8" fmla="*/ 92 w 263"/>
                <a:gd name="T9" fmla="*/ 368 h 368"/>
                <a:gd name="T10" fmla="*/ 263 w 263"/>
                <a:gd name="T11" fmla="*/ 129 h 368"/>
                <a:gd name="T12" fmla="*/ 155 w 263"/>
                <a:gd name="T13" fmla="*/ 0 h 368"/>
                <a:gd name="T14" fmla="*/ 60 w 263"/>
                <a:gd name="T15" fmla="*/ 79 h 368"/>
                <a:gd name="T16" fmla="*/ 79 w 263"/>
                <a:gd name="T17" fmla="*/ 96 h 368"/>
                <a:gd name="T18" fmla="*/ 106 w 263"/>
                <a:gd name="T19" fmla="*/ 70 h 368"/>
                <a:gd name="T20" fmla="*/ 82 w 263"/>
                <a:gd name="T21" fmla="*/ 52 h 368"/>
                <a:gd name="T22" fmla="*/ 154 w 263"/>
                <a:gd name="T23" fmla="*/ 12 h 368"/>
                <a:gd name="T24" fmla="*/ 225 w 263"/>
                <a:gd name="T25" fmla="*/ 103 h 368"/>
                <a:gd name="T26" fmla="*/ 212 w 263"/>
                <a:gd name="T27" fmla="*/ 188 h 368"/>
                <a:gd name="T28" fmla="*/ 211 w 263"/>
                <a:gd name="T29" fmla="*/ 188 h 368"/>
                <a:gd name="T30" fmla="*/ 94 w 263"/>
                <a:gd name="T31" fmla="*/ 354 h 368"/>
                <a:gd name="T32" fmla="*/ 39 w 263"/>
                <a:gd name="T33" fmla="*/ 298 h 368"/>
                <a:gd name="T34" fmla="*/ 72 w 263"/>
                <a:gd name="T35" fmla="*/ 185 h 368"/>
                <a:gd name="T36" fmla="*/ 147 w 263"/>
                <a:gd name="T37" fmla="*/ 140 h 368"/>
                <a:gd name="T38" fmla="*/ 202 w 263"/>
                <a:gd name="T39" fmla="*/ 206 h 368"/>
                <a:gd name="T40" fmla="*/ 94 w 263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8">
                  <a:moveTo>
                    <a:pt x="211" y="188"/>
                  </a:moveTo>
                  <a:cubicBezTo>
                    <a:pt x="206" y="157"/>
                    <a:pt x="186" y="129"/>
                    <a:pt x="147" y="129"/>
                  </a:cubicBezTo>
                  <a:cubicBezTo>
                    <a:pt x="117" y="129"/>
                    <a:pt x="84" y="137"/>
                    <a:pt x="45" y="176"/>
                  </a:cubicBezTo>
                  <a:cubicBezTo>
                    <a:pt x="4" y="218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1" y="368"/>
                    <a:pt x="263" y="201"/>
                    <a:pt x="263" y="129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6"/>
                    <a:pt x="79" y="96"/>
                  </a:cubicBezTo>
                  <a:cubicBezTo>
                    <a:pt x="95" y="96"/>
                    <a:pt x="106" y="81"/>
                    <a:pt x="106" y="70"/>
                  </a:cubicBezTo>
                  <a:cubicBezTo>
                    <a:pt x="106" y="52"/>
                    <a:pt x="90" y="52"/>
                    <a:pt x="82" y="52"/>
                  </a:cubicBezTo>
                  <a:cubicBezTo>
                    <a:pt x="104" y="15"/>
                    <a:pt x="140" y="12"/>
                    <a:pt x="154" y="12"/>
                  </a:cubicBezTo>
                  <a:cubicBezTo>
                    <a:pt x="190" y="12"/>
                    <a:pt x="225" y="38"/>
                    <a:pt x="225" y="103"/>
                  </a:cubicBezTo>
                  <a:cubicBezTo>
                    <a:pt x="225" y="122"/>
                    <a:pt x="222" y="148"/>
                    <a:pt x="212" y="188"/>
                  </a:cubicBezTo>
                  <a:lnTo>
                    <a:pt x="211" y="188"/>
                  </a:lnTo>
                  <a:close/>
                  <a:moveTo>
                    <a:pt x="94" y="354"/>
                  </a:moveTo>
                  <a:cubicBezTo>
                    <a:pt x="39" y="354"/>
                    <a:pt x="39" y="303"/>
                    <a:pt x="39" y="298"/>
                  </a:cubicBezTo>
                  <a:cubicBezTo>
                    <a:pt x="39" y="284"/>
                    <a:pt x="51" y="215"/>
                    <a:pt x="72" y="185"/>
                  </a:cubicBezTo>
                  <a:cubicBezTo>
                    <a:pt x="92" y="156"/>
                    <a:pt x="116" y="140"/>
                    <a:pt x="147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4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3">
              <a:extLst>
                <a:ext uri="{FF2B5EF4-FFF2-40B4-BE49-F238E27FC236}">
                  <a16:creationId xmlns:a16="http://schemas.microsoft.com/office/drawing/2014/main" id="{4E12A8E1-9402-4C0C-9F08-777255041B9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959102" y="2644775"/>
              <a:ext cx="55563" cy="68263"/>
            </a:xfrm>
            <a:custGeom>
              <a:avLst/>
              <a:gdLst>
                <a:gd name="T0" fmla="*/ 2 w 208"/>
                <a:gd name="T1" fmla="*/ 210 h 229"/>
                <a:gd name="T2" fmla="*/ 0 w 208"/>
                <a:gd name="T3" fmla="*/ 217 h 229"/>
                <a:gd name="T4" fmla="*/ 12 w 208"/>
                <a:gd name="T5" fmla="*/ 229 h 229"/>
                <a:gd name="T6" fmla="*/ 29 w 208"/>
                <a:gd name="T7" fmla="*/ 211 h 229"/>
                <a:gd name="T8" fmla="*/ 45 w 208"/>
                <a:gd name="T9" fmla="*/ 147 h 229"/>
                <a:gd name="T10" fmla="*/ 82 w 208"/>
                <a:gd name="T11" fmla="*/ 157 h 229"/>
                <a:gd name="T12" fmla="*/ 132 w 208"/>
                <a:gd name="T13" fmla="*/ 132 h 229"/>
                <a:gd name="T14" fmla="*/ 168 w 208"/>
                <a:gd name="T15" fmla="*/ 157 h 229"/>
                <a:gd name="T16" fmla="*/ 196 w 208"/>
                <a:gd name="T17" fmla="*/ 139 h 229"/>
                <a:gd name="T18" fmla="*/ 208 w 208"/>
                <a:gd name="T19" fmla="*/ 104 h 229"/>
                <a:gd name="T20" fmla="*/ 203 w 208"/>
                <a:gd name="T21" fmla="*/ 100 h 229"/>
                <a:gd name="T22" fmla="*/ 195 w 208"/>
                <a:gd name="T23" fmla="*/ 110 h 229"/>
                <a:gd name="T24" fmla="*/ 169 w 208"/>
                <a:gd name="T25" fmla="*/ 148 h 229"/>
                <a:gd name="T26" fmla="*/ 158 w 208"/>
                <a:gd name="T27" fmla="*/ 131 h 229"/>
                <a:gd name="T28" fmla="*/ 163 w 208"/>
                <a:gd name="T29" fmla="*/ 103 h 229"/>
                <a:gd name="T30" fmla="*/ 171 w 208"/>
                <a:gd name="T31" fmla="*/ 72 h 229"/>
                <a:gd name="T32" fmla="*/ 179 w 208"/>
                <a:gd name="T33" fmla="*/ 41 h 229"/>
                <a:gd name="T34" fmla="*/ 185 w 208"/>
                <a:gd name="T35" fmla="*/ 15 h 229"/>
                <a:gd name="T36" fmla="*/ 173 w 208"/>
                <a:gd name="T37" fmla="*/ 4 h 229"/>
                <a:gd name="T38" fmla="*/ 159 w 208"/>
                <a:gd name="T39" fmla="*/ 12 h 229"/>
                <a:gd name="T40" fmla="*/ 153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30 w 208"/>
                <a:gd name="T47" fmla="*/ 119 h 229"/>
                <a:gd name="T48" fmla="*/ 84 w 208"/>
                <a:gd name="T49" fmla="*/ 148 h 229"/>
                <a:gd name="T50" fmla="*/ 55 w 208"/>
                <a:gd name="T51" fmla="*/ 117 h 229"/>
                <a:gd name="T52" fmla="*/ 61 w 208"/>
                <a:gd name="T53" fmla="*/ 84 h 229"/>
                <a:gd name="T54" fmla="*/ 69 w 208"/>
                <a:gd name="T55" fmla="*/ 53 h 229"/>
                <a:gd name="T56" fmla="*/ 74 w 208"/>
                <a:gd name="T57" fmla="*/ 33 h 229"/>
                <a:gd name="T58" fmla="*/ 79 w 208"/>
                <a:gd name="T59" fmla="*/ 11 h 229"/>
                <a:gd name="T60" fmla="*/ 67 w 208"/>
                <a:gd name="T61" fmla="*/ 0 h 229"/>
                <a:gd name="T62" fmla="*/ 50 w 208"/>
                <a:gd name="T63" fmla="*/ 16 h 229"/>
                <a:gd name="T64" fmla="*/ 2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2" y="210"/>
                  </a:moveTo>
                  <a:cubicBezTo>
                    <a:pt x="0" y="215"/>
                    <a:pt x="0" y="217"/>
                    <a:pt x="0" y="217"/>
                  </a:cubicBezTo>
                  <a:cubicBezTo>
                    <a:pt x="0" y="225"/>
                    <a:pt x="7" y="229"/>
                    <a:pt x="12" y="229"/>
                  </a:cubicBezTo>
                  <a:cubicBezTo>
                    <a:pt x="25" y="229"/>
                    <a:pt x="27" y="217"/>
                    <a:pt x="29" y="211"/>
                  </a:cubicBezTo>
                  <a:cubicBezTo>
                    <a:pt x="30" y="209"/>
                    <a:pt x="37" y="182"/>
                    <a:pt x="45" y="147"/>
                  </a:cubicBezTo>
                  <a:cubicBezTo>
                    <a:pt x="56" y="155"/>
                    <a:pt x="70" y="157"/>
                    <a:pt x="82" y="157"/>
                  </a:cubicBezTo>
                  <a:cubicBezTo>
                    <a:pt x="112" y="157"/>
                    <a:pt x="132" y="133"/>
                    <a:pt x="132" y="132"/>
                  </a:cubicBezTo>
                  <a:cubicBezTo>
                    <a:pt x="139" y="156"/>
                    <a:pt x="163" y="157"/>
                    <a:pt x="168" y="157"/>
                  </a:cubicBezTo>
                  <a:cubicBezTo>
                    <a:pt x="181" y="157"/>
                    <a:pt x="190" y="150"/>
                    <a:pt x="196" y="139"/>
                  </a:cubicBezTo>
                  <a:cubicBezTo>
                    <a:pt x="204" y="125"/>
                    <a:pt x="208" y="105"/>
                    <a:pt x="208" y="104"/>
                  </a:cubicBezTo>
                  <a:cubicBezTo>
                    <a:pt x="208" y="100"/>
                    <a:pt x="204" y="100"/>
                    <a:pt x="203" y="100"/>
                  </a:cubicBezTo>
                  <a:cubicBezTo>
                    <a:pt x="198" y="100"/>
                    <a:pt x="197" y="101"/>
                    <a:pt x="195" y="110"/>
                  </a:cubicBezTo>
                  <a:cubicBezTo>
                    <a:pt x="191" y="127"/>
                    <a:pt x="184" y="148"/>
                    <a:pt x="169" y="148"/>
                  </a:cubicBezTo>
                  <a:cubicBezTo>
                    <a:pt x="160" y="148"/>
                    <a:pt x="158" y="140"/>
                    <a:pt x="158" y="131"/>
                  </a:cubicBezTo>
                  <a:cubicBezTo>
                    <a:pt x="158" y="125"/>
                    <a:pt x="161" y="112"/>
                    <a:pt x="163" y="103"/>
                  </a:cubicBezTo>
                  <a:cubicBezTo>
                    <a:pt x="166" y="94"/>
                    <a:pt x="169" y="79"/>
                    <a:pt x="171" y="72"/>
                  </a:cubicBezTo>
                  <a:lnTo>
                    <a:pt x="179" y="41"/>
                  </a:lnTo>
                  <a:cubicBezTo>
                    <a:pt x="181" y="32"/>
                    <a:pt x="185" y="16"/>
                    <a:pt x="185" y="15"/>
                  </a:cubicBezTo>
                  <a:cubicBezTo>
                    <a:pt x="185" y="8"/>
                    <a:pt x="179" y="4"/>
                    <a:pt x="173" y="4"/>
                  </a:cubicBezTo>
                  <a:cubicBezTo>
                    <a:pt x="169" y="4"/>
                    <a:pt x="163" y="5"/>
                    <a:pt x="159" y="12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3" y="114"/>
                    <a:pt x="133" y="114"/>
                    <a:pt x="130" y="119"/>
                  </a:cubicBezTo>
                  <a:cubicBezTo>
                    <a:pt x="119" y="134"/>
                    <a:pt x="104" y="148"/>
                    <a:pt x="84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1" y="84"/>
                  </a:cubicBezTo>
                  <a:cubicBezTo>
                    <a:pt x="64" y="69"/>
                    <a:pt x="65" y="66"/>
                    <a:pt x="69" y="53"/>
                  </a:cubicBezTo>
                  <a:lnTo>
                    <a:pt x="74" y="33"/>
                  </a:lnTo>
                  <a:cubicBezTo>
                    <a:pt x="75" y="26"/>
                    <a:pt x="79" y="13"/>
                    <a:pt x="79" y="11"/>
                  </a:cubicBezTo>
                  <a:cubicBezTo>
                    <a:pt x="79" y="5"/>
                    <a:pt x="74" y="0"/>
                    <a:pt x="67" y="0"/>
                  </a:cubicBezTo>
                  <a:cubicBezTo>
                    <a:pt x="54" y="0"/>
                    <a:pt x="51" y="12"/>
                    <a:pt x="50" y="16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4 2">
              <a:extLst>
                <a:ext uri="{FF2B5EF4-FFF2-40B4-BE49-F238E27FC236}">
                  <a16:creationId xmlns:a16="http://schemas.microsoft.com/office/drawing/2014/main" id="{073179C3-2BF0-42A1-9C2C-C63D85D67A34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3032127" y="2563813"/>
              <a:ext cx="68263" cy="134938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5 h 449"/>
                <a:gd name="T10" fmla="*/ 0 w 262"/>
                <a:gd name="T11" fmla="*/ 262 h 449"/>
                <a:gd name="T12" fmla="*/ 96 w 262"/>
                <a:gd name="T13" fmla="*/ 352 h 449"/>
                <a:gd name="T14" fmla="*/ 85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5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5 h 449"/>
                <a:gd name="T30" fmla="*/ 194 w 262"/>
                <a:gd name="T31" fmla="*/ 12 h 449"/>
                <a:gd name="T32" fmla="*/ 99 w 262"/>
                <a:gd name="T33" fmla="*/ 341 h 449"/>
                <a:gd name="T34" fmla="*/ 33 w 262"/>
                <a:gd name="T35" fmla="*/ 272 h 449"/>
                <a:gd name="T36" fmla="*/ 150 w 262"/>
                <a:gd name="T37" fmla="*/ 136 h 449"/>
                <a:gd name="T38" fmla="*/ 99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2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9" y="384"/>
                    <a:pt x="85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5" y="447"/>
                  </a:cubicBezTo>
                  <a:cubicBezTo>
                    <a:pt x="86" y="446"/>
                    <a:pt x="89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2"/>
                    <a:pt x="262" y="216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40"/>
                    <a:pt x="33" y="322"/>
                    <a:pt x="33" y="272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5 2">
              <a:extLst>
                <a:ext uri="{FF2B5EF4-FFF2-40B4-BE49-F238E27FC236}">
                  <a16:creationId xmlns:a16="http://schemas.microsoft.com/office/drawing/2014/main" id="{DB3FF06B-015F-4503-8339-05B47B07F262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108327" y="2560638"/>
              <a:ext cx="69850" cy="1111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8 h 368"/>
                <a:gd name="T34" fmla="*/ 71 w 262"/>
                <a:gd name="T35" fmla="*/ 185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8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1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3"/>
                  </a:cubicBezTo>
                  <a:cubicBezTo>
                    <a:pt x="225" y="122"/>
                    <a:pt x="222" y="148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3"/>
                    <a:pt x="38" y="298"/>
                  </a:cubicBezTo>
                  <a:cubicBezTo>
                    <a:pt x="38" y="284"/>
                    <a:pt x="51" y="215"/>
                    <a:pt x="71" y="185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6 2">
              <a:extLst>
                <a:ext uri="{FF2B5EF4-FFF2-40B4-BE49-F238E27FC236}">
                  <a16:creationId xmlns:a16="http://schemas.microsoft.com/office/drawing/2014/main" id="{DB12473F-4860-4DCF-A13F-E7359051E146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184527" y="2566988"/>
              <a:ext cx="55563" cy="69850"/>
            </a:xfrm>
            <a:custGeom>
              <a:avLst/>
              <a:gdLst>
                <a:gd name="T0" fmla="*/ 1 w 207"/>
                <a:gd name="T1" fmla="*/ 210 h 229"/>
                <a:gd name="T2" fmla="*/ 0 w 207"/>
                <a:gd name="T3" fmla="*/ 218 h 229"/>
                <a:gd name="T4" fmla="*/ 11 w 207"/>
                <a:gd name="T5" fmla="*/ 229 h 229"/>
                <a:gd name="T6" fmla="*/ 28 w 207"/>
                <a:gd name="T7" fmla="*/ 211 h 229"/>
                <a:gd name="T8" fmla="*/ 44 w 207"/>
                <a:gd name="T9" fmla="*/ 148 h 229"/>
                <a:gd name="T10" fmla="*/ 82 w 207"/>
                <a:gd name="T11" fmla="*/ 158 h 229"/>
                <a:gd name="T12" fmla="*/ 132 w 207"/>
                <a:gd name="T13" fmla="*/ 133 h 229"/>
                <a:gd name="T14" fmla="*/ 168 w 207"/>
                <a:gd name="T15" fmla="*/ 158 h 229"/>
                <a:gd name="T16" fmla="*/ 195 w 207"/>
                <a:gd name="T17" fmla="*/ 139 h 229"/>
                <a:gd name="T18" fmla="*/ 207 w 207"/>
                <a:gd name="T19" fmla="*/ 104 h 229"/>
                <a:gd name="T20" fmla="*/ 202 w 207"/>
                <a:gd name="T21" fmla="*/ 100 h 229"/>
                <a:gd name="T22" fmla="*/ 194 w 207"/>
                <a:gd name="T23" fmla="*/ 111 h 229"/>
                <a:gd name="T24" fmla="*/ 169 w 207"/>
                <a:gd name="T25" fmla="*/ 148 h 229"/>
                <a:gd name="T26" fmla="*/ 157 w 207"/>
                <a:gd name="T27" fmla="*/ 131 h 229"/>
                <a:gd name="T28" fmla="*/ 162 w 207"/>
                <a:gd name="T29" fmla="*/ 103 h 229"/>
                <a:gd name="T30" fmla="*/ 170 w 207"/>
                <a:gd name="T31" fmla="*/ 72 h 229"/>
                <a:gd name="T32" fmla="*/ 178 w 207"/>
                <a:gd name="T33" fmla="*/ 41 h 229"/>
                <a:gd name="T34" fmla="*/ 184 w 207"/>
                <a:gd name="T35" fmla="*/ 15 h 229"/>
                <a:gd name="T36" fmla="*/ 173 w 207"/>
                <a:gd name="T37" fmla="*/ 4 h 229"/>
                <a:gd name="T38" fmla="*/ 158 w 207"/>
                <a:gd name="T39" fmla="*/ 12 h 229"/>
                <a:gd name="T40" fmla="*/ 153 w 207"/>
                <a:gd name="T41" fmla="*/ 32 h 229"/>
                <a:gd name="T42" fmla="*/ 145 w 207"/>
                <a:gd name="T43" fmla="*/ 61 h 229"/>
                <a:gd name="T44" fmla="*/ 135 w 207"/>
                <a:gd name="T45" fmla="*/ 105 h 229"/>
                <a:gd name="T46" fmla="*/ 129 w 207"/>
                <a:gd name="T47" fmla="*/ 119 h 229"/>
                <a:gd name="T48" fmla="*/ 83 w 207"/>
                <a:gd name="T49" fmla="*/ 148 h 229"/>
                <a:gd name="T50" fmla="*/ 54 w 207"/>
                <a:gd name="T51" fmla="*/ 117 h 229"/>
                <a:gd name="T52" fmla="*/ 60 w 207"/>
                <a:gd name="T53" fmla="*/ 84 h 229"/>
                <a:gd name="T54" fmla="*/ 68 w 207"/>
                <a:gd name="T55" fmla="*/ 53 h 229"/>
                <a:gd name="T56" fmla="*/ 73 w 207"/>
                <a:gd name="T57" fmla="*/ 33 h 229"/>
                <a:gd name="T58" fmla="*/ 78 w 207"/>
                <a:gd name="T59" fmla="*/ 11 h 229"/>
                <a:gd name="T60" fmla="*/ 66 w 207"/>
                <a:gd name="T61" fmla="*/ 0 h 229"/>
                <a:gd name="T62" fmla="*/ 49 w 207"/>
                <a:gd name="T63" fmla="*/ 17 h 229"/>
                <a:gd name="T64" fmla="*/ 1 w 207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29">
                  <a:moveTo>
                    <a:pt x="1" y="210"/>
                  </a:moveTo>
                  <a:cubicBezTo>
                    <a:pt x="0" y="216"/>
                    <a:pt x="0" y="217"/>
                    <a:pt x="0" y="218"/>
                  </a:cubicBezTo>
                  <a:cubicBezTo>
                    <a:pt x="0" y="225"/>
                    <a:pt x="6" y="229"/>
                    <a:pt x="11" y="229"/>
                  </a:cubicBezTo>
                  <a:cubicBezTo>
                    <a:pt x="24" y="229"/>
                    <a:pt x="27" y="217"/>
                    <a:pt x="28" y="211"/>
                  </a:cubicBezTo>
                  <a:cubicBezTo>
                    <a:pt x="29" y="210"/>
                    <a:pt x="36" y="182"/>
                    <a:pt x="44" y="148"/>
                  </a:cubicBezTo>
                  <a:cubicBezTo>
                    <a:pt x="55" y="155"/>
                    <a:pt x="69" y="158"/>
                    <a:pt x="82" y="158"/>
                  </a:cubicBezTo>
                  <a:cubicBezTo>
                    <a:pt x="112" y="158"/>
                    <a:pt x="131" y="133"/>
                    <a:pt x="132" y="133"/>
                  </a:cubicBezTo>
                  <a:cubicBezTo>
                    <a:pt x="138" y="157"/>
                    <a:pt x="162" y="158"/>
                    <a:pt x="168" y="158"/>
                  </a:cubicBezTo>
                  <a:cubicBezTo>
                    <a:pt x="180" y="158"/>
                    <a:pt x="189" y="150"/>
                    <a:pt x="195" y="139"/>
                  </a:cubicBezTo>
                  <a:cubicBezTo>
                    <a:pt x="203" y="126"/>
                    <a:pt x="207" y="106"/>
                    <a:pt x="207" y="104"/>
                  </a:cubicBezTo>
                  <a:cubicBezTo>
                    <a:pt x="207" y="100"/>
                    <a:pt x="203" y="100"/>
                    <a:pt x="202" y="100"/>
                  </a:cubicBezTo>
                  <a:cubicBezTo>
                    <a:pt x="197" y="100"/>
                    <a:pt x="197" y="101"/>
                    <a:pt x="194" y="111"/>
                  </a:cubicBezTo>
                  <a:cubicBezTo>
                    <a:pt x="190" y="127"/>
                    <a:pt x="183" y="148"/>
                    <a:pt x="169" y="148"/>
                  </a:cubicBezTo>
                  <a:cubicBezTo>
                    <a:pt x="160" y="148"/>
                    <a:pt x="157" y="140"/>
                    <a:pt x="157" y="131"/>
                  </a:cubicBezTo>
                  <a:cubicBezTo>
                    <a:pt x="157" y="125"/>
                    <a:pt x="160" y="112"/>
                    <a:pt x="162" y="103"/>
                  </a:cubicBezTo>
                  <a:cubicBezTo>
                    <a:pt x="165" y="94"/>
                    <a:pt x="168" y="80"/>
                    <a:pt x="170" y="72"/>
                  </a:cubicBezTo>
                  <a:lnTo>
                    <a:pt x="178" y="41"/>
                  </a:lnTo>
                  <a:cubicBezTo>
                    <a:pt x="180" y="32"/>
                    <a:pt x="184" y="17"/>
                    <a:pt x="184" y="15"/>
                  </a:cubicBezTo>
                  <a:cubicBezTo>
                    <a:pt x="184" y="8"/>
                    <a:pt x="178" y="4"/>
                    <a:pt x="173" y="4"/>
                  </a:cubicBezTo>
                  <a:cubicBezTo>
                    <a:pt x="169" y="4"/>
                    <a:pt x="162" y="6"/>
                    <a:pt x="158" y="12"/>
                  </a:cubicBezTo>
                  <a:cubicBezTo>
                    <a:pt x="157" y="14"/>
                    <a:pt x="154" y="25"/>
                    <a:pt x="153" y="32"/>
                  </a:cubicBezTo>
                  <a:lnTo>
                    <a:pt x="145" y="61"/>
                  </a:lnTo>
                  <a:lnTo>
                    <a:pt x="135" y="105"/>
                  </a:lnTo>
                  <a:cubicBezTo>
                    <a:pt x="132" y="114"/>
                    <a:pt x="132" y="114"/>
                    <a:pt x="129" y="119"/>
                  </a:cubicBezTo>
                  <a:cubicBezTo>
                    <a:pt x="118" y="134"/>
                    <a:pt x="103" y="148"/>
                    <a:pt x="83" y="148"/>
                  </a:cubicBezTo>
                  <a:cubicBezTo>
                    <a:pt x="54" y="148"/>
                    <a:pt x="54" y="123"/>
                    <a:pt x="54" y="117"/>
                  </a:cubicBezTo>
                  <a:cubicBezTo>
                    <a:pt x="54" y="108"/>
                    <a:pt x="55" y="103"/>
                    <a:pt x="60" y="84"/>
                  </a:cubicBezTo>
                  <a:cubicBezTo>
                    <a:pt x="64" y="69"/>
                    <a:pt x="64" y="67"/>
                    <a:pt x="68" y="53"/>
                  </a:cubicBezTo>
                  <a:lnTo>
                    <a:pt x="73" y="33"/>
                  </a:lnTo>
                  <a:cubicBezTo>
                    <a:pt x="75" y="26"/>
                    <a:pt x="78" y="13"/>
                    <a:pt x="78" y="11"/>
                  </a:cubicBezTo>
                  <a:cubicBezTo>
                    <a:pt x="78" y="5"/>
                    <a:pt x="73" y="0"/>
                    <a:pt x="66" y="0"/>
                  </a:cubicBezTo>
                  <a:cubicBezTo>
                    <a:pt x="54" y="0"/>
                    <a:pt x="50" y="13"/>
                    <a:pt x="49" y="17"/>
                  </a:cubicBezTo>
                  <a:lnTo>
                    <a:pt x="1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7 2">
              <a:extLst>
                <a:ext uri="{FF2B5EF4-FFF2-40B4-BE49-F238E27FC236}">
                  <a16:creationId xmlns:a16="http://schemas.microsoft.com/office/drawing/2014/main" id="{21938A68-F83B-4BDA-BE3C-13233057C0CB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3257552" y="2563813"/>
              <a:ext cx="68263" cy="1349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5 h 449"/>
                <a:gd name="T10" fmla="*/ 0 w 261"/>
                <a:gd name="T11" fmla="*/ 262 h 449"/>
                <a:gd name="T12" fmla="*/ 95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5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2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3" y="1"/>
                    <a:pt x="181" y="10"/>
                  </a:cubicBezTo>
                  <a:lnTo>
                    <a:pt x="152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5" y="352"/>
                  </a:cubicBezTo>
                  <a:cubicBezTo>
                    <a:pt x="92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5" y="125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2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8 2">
              <a:extLst>
                <a:ext uri="{FF2B5EF4-FFF2-40B4-BE49-F238E27FC236}">
                  <a16:creationId xmlns:a16="http://schemas.microsoft.com/office/drawing/2014/main" id="{D1FD3EED-9A88-4147-89A9-907B93CD3F2E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3368677" y="2627313"/>
              <a:ext cx="80963" cy="6350"/>
            </a:xfrm>
            <a:custGeom>
              <a:avLst/>
              <a:gdLst>
                <a:gd name="T0" fmla="*/ 288 w 305"/>
                <a:gd name="T1" fmla="*/ 19 h 19"/>
                <a:gd name="T2" fmla="*/ 305 w 305"/>
                <a:gd name="T3" fmla="*/ 10 h 19"/>
                <a:gd name="T4" fmla="*/ 288 w 305"/>
                <a:gd name="T5" fmla="*/ 0 h 19"/>
                <a:gd name="T6" fmla="*/ 18 w 305"/>
                <a:gd name="T7" fmla="*/ 0 h 19"/>
                <a:gd name="T8" fmla="*/ 0 w 305"/>
                <a:gd name="T9" fmla="*/ 10 h 19"/>
                <a:gd name="T10" fmla="*/ 18 w 305"/>
                <a:gd name="T11" fmla="*/ 19 h 19"/>
                <a:gd name="T12" fmla="*/ 288 w 305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19">
                  <a:moveTo>
                    <a:pt x="288" y="19"/>
                  </a:moveTo>
                  <a:cubicBezTo>
                    <a:pt x="296" y="19"/>
                    <a:pt x="305" y="19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19"/>
                    <a:pt x="9" y="19"/>
                    <a:pt x="18" y="19"/>
                  </a:cubicBezTo>
                  <a:lnTo>
                    <a:pt x="288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9 2">
              <a:extLst>
                <a:ext uri="{FF2B5EF4-FFF2-40B4-BE49-F238E27FC236}">
                  <a16:creationId xmlns:a16="http://schemas.microsoft.com/office/drawing/2014/main" id="{92061D17-FDEB-4EA7-B7EA-214EF4110C51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495677" y="2565400"/>
              <a:ext cx="93663" cy="106363"/>
            </a:xfrm>
            <a:custGeom>
              <a:avLst/>
              <a:gdLst>
                <a:gd name="T0" fmla="*/ 285 w 356"/>
                <a:gd name="T1" fmla="*/ 57 h 352"/>
                <a:gd name="T2" fmla="*/ 349 w 356"/>
                <a:gd name="T3" fmla="*/ 16 h 352"/>
                <a:gd name="T4" fmla="*/ 356 w 356"/>
                <a:gd name="T5" fmla="*/ 6 h 352"/>
                <a:gd name="T6" fmla="*/ 349 w 356"/>
                <a:gd name="T7" fmla="*/ 0 h 352"/>
                <a:gd name="T8" fmla="*/ 308 w 356"/>
                <a:gd name="T9" fmla="*/ 2 h 352"/>
                <a:gd name="T10" fmla="*/ 259 w 356"/>
                <a:gd name="T11" fmla="*/ 0 h 352"/>
                <a:gd name="T12" fmla="*/ 249 w 356"/>
                <a:gd name="T13" fmla="*/ 10 h 352"/>
                <a:gd name="T14" fmla="*/ 257 w 356"/>
                <a:gd name="T15" fmla="*/ 16 h 352"/>
                <a:gd name="T16" fmla="*/ 280 w 356"/>
                <a:gd name="T17" fmla="*/ 32 h 352"/>
                <a:gd name="T18" fmla="*/ 273 w 356"/>
                <a:gd name="T19" fmla="*/ 51 h 352"/>
                <a:gd name="T20" fmla="*/ 120 w 356"/>
                <a:gd name="T21" fmla="*/ 295 h 352"/>
                <a:gd name="T22" fmla="*/ 86 w 356"/>
                <a:gd name="T23" fmla="*/ 31 h 352"/>
                <a:gd name="T24" fmla="*/ 120 w 356"/>
                <a:gd name="T25" fmla="*/ 16 h 352"/>
                <a:gd name="T26" fmla="*/ 133 w 356"/>
                <a:gd name="T27" fmla="*/ 6 h 352"/>
                <a:gd name="T28" fmla="*/ 126 w 356"/>
                <a:gd name="T29" fmla="*/ 0 h 352"/>
                <a:gd name="T30" fmla="*/ 64 w 356"/>
                <a:gd name="T31" fmla="*/ 2 h 352"/>
                <a:gd name="T32" fmla="*/ 36 w 356"/>
                <a:gd name="T33" fmla="*/ 1 h 352"/>
                <a:gd name="T34" fmla="*/ 9 w 356"/>
                <a:gd name="T35" fmla="*/ 0 h 352"/>
                <a:gd name="T36" fmla="*/ 0 w 356"/>
                <a:gd name="T37" fmla="*/ 10 h 352"/>
                <a:gd name="T38" fmla="*/ 12 w 356"/>
                <a:gd name="T39" fmla="*/ 16 h 352"/>
                <a:gd name="T40" fmla="*/ 42 w 356"/>
                <a:gd name="T41" fmla="*/ 33 h 352"/>
                <a:gd name="T42" fmla="*/ 82 w 356"/>
                <a:gd name="T43" fmla="*/ 341 h 352"/>
                <a:gd name="T44" fmla="*/ 92 w 356"/>
                <a:gd name="T45" fmla="*/ 352 h 352"/>
                <a:gd name="T46" fmla="*/ 106 w 356"/>
                <a:gd name="T47" fmla="*/ 343 h 352"/>
                <a:gd name="T48" fmla="*/ 285 w 356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352">
                  <a:moveTo>
                    <a:pt x="285" y="57"/>
                  </a:moveTo>
                  <a:cubicBezTo>
                    <a:pt x="310" y="18"/>
                    <a:pt x="331" y="17"/>
                    <a:pt x="349" y="16"/>
                  </a:cubicBezTo>
                  <a:cubicBezTo>
                    <a:pt x="355" y="15"/>
                    <a:pt x="356" y="7"/>
                    <a:pt x="356" y="6"/>
                  </a:cubicBezTo>
                  <a:cubicBezTo>
                    <a:pt x="356" y="2"/>
                    <a:pt x="353" y="0"/>
                    <a:pt x="349" y="0"/>
                  </a:cubicBezTo>
                  <a:cubicBezTo>
                    <a:pt x="336" y="0"/>
                    <a:pt x="322" y="2"/>
                    <a:pt x="308" y="2"/>
                  </a:cubicBezTo>
                  <a:cubicBezTo>
                    <a:pt x="292" y="2"/>
                    <a:pt x="275" y="0"/>
                    <a:pt x="259" y="0"/>
                  </a:cubicBezTo>
                  <a:cubicBezTo>
                    <a:pt x="256" y="0"/>
                    <a:pt x="249" y="0"/>
                    <a:pt x="249" y="10"/>
                  </a:cubicBezTo>
                  <a:cubicBezTo>
                    <a:pt x="249" y="15"/>
                    <a:pt x="254" y="16"/>
                    <a:pt x="257" y="16"/>
                  </a:cubicBezTo>
                  <a:cubicBezTo>
                    <a:pt x="271" y="17"/>
                    <a:pt x="280" y="22"/>
                    <a:pt x="280" y="32"/>
                  </a:cubicBezTo>
                  <a:cubicBezTo>
                    <a:pt x="280" y="40"/>
                    <a:pt x="273" y="51"/>
                    <a:pt x="273" y="51"/>
                  </a:cubicBezTo>
                  <a:lnTo>
                    <a:pt x="120" y="295"/>
                  </a:lnTo>
                  <a:lnTo>
                    <a:pt x="86" y="31"/>
                  </a:lnTo>
                  <a:cubicBezTo>
                    <a:pt x="86" y="22"/>
                    <a:pt x="97" y="16"/>
                    <a:pt x="120" y="16"/>
                  </a:cubicBezTo>
                  <a:cubicBezTo>
                    <a:pt x="127" y="16"/>
                    <a:pt x="133" y="16"/>
                    <a:pt x="133" y="6"/>
                  </a:cubicBezTo>
                  <a:cubicBezTo>
                    <a:pt x="133" y="1"/>
                    <a:pt x="129" y="0"/>
                    <a:pt x="126" y="0"/>
                  </a:cubicBezTo>
                  <a:cubicBezTo>
                    <a:pt x="106" y="0"/>
                    <a:pt x="84" y="2"/>
                    <a:pt x="64" y="2"/>
                  </a:cubicBezTo>
                  <a:cubicBezTo>
                    <a:pt x="55" y="2"/>
                    <a:pt x="45" y="1"/>
                    <a:pt x="36" y="1"/>
                  </a:cubicBezTo>
                  <a:cubicBezTo>
                    <a:pt x="27" y="1"/>
                    <a:pt x="18" y="0"/>
                    <a:pt x="9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4" y="16"/>
                    <a:pt x="12" y="16"/>
                  </a:cubicBezTo>
                  <a:cubicBezTo>
                    <a:pt x="40" y="16"/>
                    <a:pt x="41" y="20"/>
                    <a:pt x="42" y="33"/>
                  </a:cubicBezTo>
                  <a:lnTo>
                    <a:pt x="82" y="341"/>
                  </a:lnTo>
                  <a:cubicBezTo>
                    <a:pt x="83" y="351"/>
                    <a:pt x="85" y="352"/>
                    <a:pt x="92" y="352"/>
                  </a:cubicBezTo>
                  <a:cubicBezTo>
                    <a:pt x="100" y="352"/>
                    <a:pt x="102" y="350"/>
                    <a:pt x="106" y="343"/>
                  </a:cubicBezTo>
                  <a:lnTo>
                    <a:pt x="285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0 2">
              <a:extLst>
                <a:ext uri="{FF2B5EF4-FFF2-40B4-BE49-F238E27FC236}">
                  <a16:creationId xmlns:a16="http://schemas.microsoft.com/office/drawing/2014/main" id="{0AD2A409-86D5-4B44-A468-10607725895A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608389" y="2555875"/>
              <a:ext cx="30163" cy="149225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50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50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7"/>
                    <a:pt x="106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1">
              <a:extLst>
                <a:ext uri="{FF2B5EF4-FFF2-40B4-BE49-F238E27FC236}">
                  <a16:creationId xmlns:a16="http://schemas.microsoft.com/office/drawing/2014/main" id="{207A65D7-E398-457C-A02A-6C4FEF3B906D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3652839" y="2563813"/>
              <a:ext cx="68263" cy="1349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5 h 449"/>
                <a:gd name="T10" fmla="*/ 0 w 261"/>
                <a:gd name="T11" fmla="*/ 262 h 449"/>
                <a:gd name="T12" fmla="*/ 95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89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5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2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3" y="1"/>
                    <a:pt x="181" y="10"/>
                  </a:cubicBezTo>
                  <a:lnTo>
                    <a:pt x="152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5" y="352"/>
                  </a:cubicBezTo>
                  <a:cubicBezTo>
                    <a:pt x="91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6" y="449"/>
                    <a:pt x="79" y="449"/>
                  </a:cubicBezTo>
                  <a:cubicBezTo>
                    <a:pt x="81" y="449"/>
                    <a:pt x="82" y="448"/>
                    <a:pt x="84" y="447"/>
                  </a:cubicBezTo>
                  <a:cubicBezTo>
                    <a:pt x="85" y="446"/>
                    <a:pt x="88" y="434"/>
                    <a:pt x="89" y="427"/>
                  </a:cubicBezTo>
                  <a:lnTo>
                    <a:pt x="108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4" y="130"/>
                    <a:pt x="165" y="125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2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22 2">
              <a:extLst>
                <a:ext uri="{FF2B5EF4-FFF2-40B4-BE49-F238E27FC236}">
                  <a16:creationId xmlns:a16="http://schemas.microsoft.com/office/drawing/2014/main" id="{8F3C8066-3EEA-474F-A58E-67FEBB4DC3BE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3730627" y="2555875"/>
              <a:ext cx="31750" cy="149225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1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6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" name="Group 562" descr="\documentclass{article}&#10;\usepackage{amsmath}&#10;\pagestyle{empty}&#10;\begin{document}&#10;&#10;$V(\phi)=\frac{1}{2}m^{2}\phi^{2}+V_{nl}(\phi)$&#10;&#10;&#10;\end{document}" title="IguanaTex Vector Display">
            <a:extLst>
              <a:ext uri="{FF2B5EF4-FFF2-40B4-BE49-F238E27FC236}">
                <a16:creationId xmlns:a16="http://schemas.microsoft.com/office/drawing/2014/main" id="{C049EEEA-691B-4B04-B757-E93F35472DD5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5737722" y="3493202"/>
            <a:ext cx="2394056" cy="314901"/>
            <a:chOff x="2260600" y="3954463"/>
            <a:chExt cx="1882776" cy="247650"/>
          </a:xfrm>
        </p:grpSpPr>
        <p:sp>
          <p:nvSpPr>
            <p:cNvPr id="543" name="Freeform 323">
              <a:extLst>
                <a:ext uri="{FF2B5EF4-FFF2-40B4-BE49-F238E27FC236}">
                  <a16:creationId xmlns:a16="http://schemas.microsoft.com/office/drawing/2014/main" id="{E08BEF18-B610-4527-8B56-1AF5E7321B78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260600" y="3989388"/>
              <a:ext cx="130175" cy="146050"/>
            </a:xfrm>
            <a:custGeom>
              <a:avLst/>
              <a:gdLst>
                <a:gd name="T0" fmla="*/ 285 w 355"/>
                <a:gd name="T1" fmla="*/ 57 h 352"/>
                <a:gd name="T2" fmla="*/ 349 w 355"/>
                <a:gd name="T3" fmla="*/ 16 h 352"/>
                <a:gd name="T4" fmla="*/ 355 w 355"/>
                <a:gd name="T5" fmla="*/ 6 h 352"/>
                <a:gd name="T6" fmla="*/ 349 w 355"/>
                <a:gd name="T7" fmla="*/ 0 h 352"/>
                <a:gd name="T8" fmla="*/ 308 w 355"/>
                <a:gd name="T9" fmla="*/ 2 h 352"/>
                <a:gd name="T10" fmla="*/ 258 w 355"/>
                <a:gd name="T11" fmla="*/ 0 h 352"/>
                <a:gd name="T12" fmla="*/ 249 w 355"/>
                <a:gd name="T13" fmla="*/ 10 h 352"/>
                <a:gd name="T14" fmla="*/ 257 w 355"/>
                <a:gd name="T15" fmla="*/ 16 h 352"/>
                <a:gd name="T16" fmla="*/ 280 w 355"/>
                <a:gd name="T17" fmla="*/ 32 h 352"/>
                <a:gd name="T18" fmla="*/ 272 w 355"/>
                <a:gd name="T19" fmla="*/ 51 h 352"/>
                <a:gd name="T20" fmla="*/ 119 w 355"/>
                <a:gd name="T21" fmla="*/ 295 h 352"/>
                <a:gd name="T22" fmla="*/ 85 w 355"/>
                <a:gd name="T23" fmla="*/ 31 h 352"/>
                <a:gd name="T24" fmla="*/ 120 w 355"/>
                <a:gd name="T25" fmla="*/ 16 h 352"/>
                <a:gd name="T26" fmla="*/ 132 w 355"/>
                <a:gd name="T27" fmla="*/ 6 h 352"/>
                <a:gd name="T28" fmla="*/ 125 w 355"/>
                <a:gd name="T29" fmla="*/ 0 h 352"/>
                <a:gd name="T30" fmla="*/ 63 w 355"/>
                <a:gd name="T31" fmla="*/ 2 h 352"/>
                <a:gd name="T32" fmla="*/ 36 w 355"/>
                <a:gd name="T33" fmla="*/ 1 h 352"/>
                <a:gd name="T34" fmla="*/ 9 w 355"/>
                <a:gd name="T35" fmla="*/ 0 h 352"/>
                <a:gd name="T36" fmla="*/ 0 w 355"/>
                <a:gd name="T37" fmla="*/ 10 h 352"/>
                <a:gd name="T38" fmla="*/ 12 w 355"/>
                <a:gd name="T39" fmla="*/ 16 h 352"/>
                <a:gd name="T40" fmla="*/ 42 w 355"/>
                <a:gd name="T41" fmla="*/ 33 h 352"/>
                <a:gd name="T42" fmla="*/ 81 w 355"/>
                <a:gd name="T43" fmla="*/ 341 h 352"/>
                <a:gd name="T44" fmla="*/ 91 w 355"/>
                <a:gd name="T45" fmla="*/ 352 h 352"/>
                <a:gd name="T46" fmla="*/ 105 w 355"/>
                <a:gd name="T47" fmla="*/ 343 h 352"/>
                <a:gd name="T48" fmla="*/ 285 w 355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5" h="352">
                  <a:moveTo>
                    <a:pt x="285" y="57"/>
                  </a:moveTo>
                  <a:cubicBezTo>
                    <a:pt x="309" y="18"/>
                    <a:pt x="330" y="17"/>
                    <a:pt x="349" y="16"/>
                  </a:cubicBezTo>
                  <a:cubicBezTo>
                    <a:pt x="355" y="15"/>
                    <a:pt x="355" y="7"/>
                    <a:pt x="355" y="6"/>
                  </a:cubicBezTo>
                  <a:cubicBezTo>
                    <a:pt x="355" y="2"/>
                    <a:pt x="353" y="0"/>
                    <a:pt x="349" y="0"/>
                  </a:cubicBezTo>
                  <a:cubicBezTo>
                    <a:pt x="336" y="0"/>
                    <a:pt x="321" y="2"/>
                    <a:pt x="308" y="2"/>
                  </a:cubicBezTo>
                  <a:cubicBezTo>
                    <a:pt x="291" y="2"/>
                    <a:pt x="274" y="0"/>
                    <a:pt x="258" y="0"/>
                  </a:cubicBezTo>
                  <a:cubicBezTo>
                    <a:pt x="255" y="0"/>
                    <a:pt x="249" y="0"/>
                    <a:pt x="249" y="10"/>
                  </a:cubicBezTo>
                  <a:cubicBezTo>
                    <a:pt x="249" y="15"/>
                    <a:pt x="253" y="16"/>
                    <a:pt x="257" y="16"/>
                  </a:cubicBezTo>
                  <a:cubicBezTo>
                    <a:pt x="270" y="17"/>
                    <a:pt x="280" y="22"/>
                    <a:pt x="280" y="32"/>
                  </a:cubicBezTo>
                  <a:cubicBezTo>
                    <a:pt x="280" y="40"/>
                    <a:pt x="272" y="51"/>
                    <a:pt x="272" y="51"/>
                  </a:cubicBezTo>
                  <a:lnTo>
                    <a:pt x="119" y="295"/>
                  </a:lnTo>
                  <a:lnTo>
                    <a:pt x="85" y="31"/>
                  </a:lnTo>
                  <a:cubicBezTo>
                    <a:pt x="85" y="22"/>
                    <a:pt x="97" y="16"/>
                    <a:pt x="120" y="16"/>
                  </a:cubicBezTo>
                  <a:cubicBezTo>
                    <a:pt x="127" y="16"/>
                    <a:pt x="132" y="16"/>
                    <a:pt x="132" y="6"/>
                  </a:cubicBezTo>
                  <a:cubicBezTo>
                    <a:pt x="132" y="1"/>
                    <a:pt x="128" y="0"/>
                    <a:pt x="125" y="0"/>
                  </a:cubicBezTo>
                  <a:cubicBezTo>
                    <a:pt x="105" y="0"/>
                    <a:pt x="84" y="2"/>
                    <a:pt x="63" y="2"/>
                  </a:cubicBezTo>
                  <a:cubicBezTo>
                    <a:pt x="55" y="2"/>
                    <a:pt x="45" y="1"/>
                    <a:pt x="36" y="1"/>
                  </a:cubicBezTo>
                  <a:cubicBezTo>
                    <a:pt x="27" y="1"/>
                    <a:pt x="18" y="0"/>
                    <a:pt x="9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4" y="16"/>
                    <a:pt x="12" y="16"/>
                  </a:cubicBezTo>
                  <a:cubicBezTo>
                    <a:pt x="40" y="16"/>
                    <a:pt x="41" y="20"/>
                    <a:pt x="42" y="33"/>
                  </a:cubicBezTo>
                  <a:lnTo>
                    <a:pt x="81" y="341"/>
                  </a:lnTo>
                  <a:cubicBezTo>
                    <a:pt x="83" y="351"/>
                    <a:pt x="85" y="352"/>
                    <a:pt x="91" y="352"/>
                  </a:cubicBezTo>
                  <a:cubicBezTo>
                    <a:pt x="99" y="352"/>
                    <a:pt x="101" y="350"/>
                    <a:pt x="105" y="343"/>
                  </a:cubicBezTo>
                  <a:lnTo>
                    <a:pt x="285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324">
              <a:extLst>
                <a:ext uri="{FF2B5EF4-FFF2-40B4-BE49-F238E27FC236}">
                  <a16:creationId xmlns:a16="http://schemas.microsoft.com/office/drawing/2014/main" id="{53C79598-F138-4132-89E4-267047C09B5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416175" y="3976688"/>
              <a:ext cx="41275" cy="206375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3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325">
              <a:extLst>
                <a:ext uri="{FF2B5EF4-FFF2-40B4-BE49-F238E27FC236}">
                  <a16:creationId xmlns:a16="http://schemas.microsoft.com/office/drawing/2014/main" id="{4A9174B7-D4B3-4CCF-BC6F-01513A20EF42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476500" y="3987801"/>
              <a:ext cx="95250" cy="185738"/>
            </a:xfrm>
            <a:custGeom>
              <a:avLst/>
              <a:gdLst>
                <a:gd name="T0" fmla="*/ 194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2 w 261"/>
                <a:gd name="T7" fmla="*/ 10 h 449"/>
                <a:gd name="T8" fmla="*/ 153 w 261"/>
                <a:gd name="T9" fmla="*/ 125 h 449"/>
                <a:gd name="T10" fmla="*/ 0 w 261"/>
                <a:gd name="T11" fmla="*/ 262 h 449"/>
                <a:gd name="T12" fmla="*/ 96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9 w 261"/>
                <a:gd name="T25" fmla="*/ 352 h 449"/>
                <a:gd name="T26" fmla="*/ 261 w 261"/>
                <a:gd name="T27" fmla="*/ 216 h 449"/>
                <a:gd name="T28" fmla="*/ 166 w 261"/>
                <a:gd name="T29" fmla="*/ 125 h 449"/>
                <a:gd name="T30" fmla="*/ 194 w 261"/>
                <a:gd name="T31" fmla="*/ 12 h 449"/>
                <a:gd name="T32" fmla="*/ 98 w 261"/>
                <a:gd name="T33" fmla="*/ 341 h 449"/>
                <a:gd name="T34" fmla="*/ 33 w 261"/>
                <a:gd name="T35" fmla="*/ 272 h 449"/>
                <a:gd name="T36" fmla="*/ 150 w 261"/>
                <a:gd name="T37" fmla="*/ 136 h 449"/>
                <a:gd name="T38" fmla="*/ 98 w 261"/>
                <a:gd name="T39" fmla="*/ 341 h 449"/>
                <a:gd name="T40" fmla="*/ 163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3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8" y="341"/>
                  </a:moveTo>
                  <a:cubicBezTo>
                    <a:pt x="68" y="340"/>
                    <a:pt x="33" y="322"/>
                    <a:pt x="33" y="272"/>
                  </a:cubicBezTo>
                  <a:cubicBezTo>
                    <a:pt x="33" y="213"/>
                    <a:pt x="75" y="143"/>
                    <a:pt x="150" y="136"/>
                  </a:cubicBezTo>
                  <a:lnTo>
                    <a:pt x="98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326">
              <a:extLst>
                <a:ext uri="{FF2B5EF4-FFF2-40B4-BE49-F238E27FC236}">
                  <a16:creationId xmlns:a16="http://schemas.microsoft.com/office/drawing/2014/main" id="{F7FB76CF-B7B8-4074-87E4-22627492B6F0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587625" y="3976688"/>
              <a:ext cx="41275" cy="206375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6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327">
              <a:extLst>
                <a:ext uri="{FF2B5EF4-FFF2-40B4-BE49-F238E27FC236}">
                  <a16:creationId xmlns:a16="http://schemas.microsoft.com/office/drawing/2014/main" id="{78674B9F-C3E5-43E2-94A9-2B0180818DB8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2708275" y="4056063"/>
              <a:ext cx="120650" cy="476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328">
              <a:extLst>
                <a:ext uri="{FF2B5EF4-FFF2-40B4-BE49-F238E27FC236}">
                  <a16:creationId xmlns:a16="http://schemas.microsoft.com/office/drawing/2014/main" id="{FCAFFAC8-3EF2-44F8-94A1-A14E004E739A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925763" y="3954463"/>
              <a:ext cx="46038" cy="95250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3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1"/>
                    <a:pt x="78" y="0"/>
                    <a:pt x="69" y="0"/>
                  </a:cubicBezTo>
                  <a:cubicBezTo>
                    <a:pt x="46" y="22"/>
                    <a:pt x="15" y="23"/>
                    <a:pt x="0" y="23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2"/>
                    <a:pt x="52" y="230"/>
                    <a:pt x="65" y="230"/>
                  </a:cubicBezTo>
                  <a:cubicBezTo>
                    <a:pt x="76" y="230"/>
                    <a:pt x="120" y="232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329">
              <a:extLst>
                <a:ext uri="{FF2B5EF4-FFF2-40B4-BE49-F238E27FC236}">
                  <a16:creationId xmlns:a16="http://schemas.microsoft.com/office/drawing/2014/main" id="{B4C8CB86-ED7B-49DB-B6C2-5761FC928AFD}"/>
                </a:ext>
              </a:extLst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11475" y="4075113"/>
              <a:ext cx="73025" cy="9525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330">
              <a:extLst>
                <a:ext uri="{FF2B5EF4-FFF2-40B4-BE49-F238E27FC236}">
                  <a16:creationId xmlns:a16="http://schemas.microsoft.com/office/drawing/2014/main" id="{7E32309F-DB2C-44BD-BF9A-16D662B3BCFC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919413" y="4106863"/>
              <a:ext cx="57150" cy="9525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5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9 h 232"/>
                <a:gd name="T28" fmla="*/ 88 w 154"/>
                <a:gd name="T29" fmla="*/ 136 h 232"/>
                <a:gd name="T30" fmla="*/ 4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1" y="203"/>
                    <a:pt x="104" y="203"/>
                    <a:pt x="99" y="203"/>
                  </a:cubicBezTo>
                  <a:lnTo>
                    <a:pt x="35" y="203"/>
                  </a:lnTo>
                  <a:cubicBezTo>
                    <a:pt x="71" y="170"/>
                    <a:pt x="84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5"/>
                    <a:pt x="17" y="45"/>
                  </a:cubicBezTo>
                  <a:cubicBezTo>
                    <a:pt x="27" y="21"/>
                    <a:pt x="51" y="13"/>
                    <a:pt x="68" y="13"/>
                  </a:cubicBezTo>
                  <a:cubicBezTo>
                    <a:pt x="102" y="13"/>
                    <a:pt x="121" y="40"/>
                    <a:pt x="121" y="69"/>
                  </a:cubicBezTo>
                  <a:cubicBezTo>
                    <a:pt x="121" y="99"/>
                    <a:pt x="99" y="123"/>
                    <a:pt x="88" y="136"/>
                  </a:cubicBezTo>
                  <a:lnTo>
                    <a:pt x="4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331">
              <a:extLst>
                <a:ext uri="{FF2B5EF4-FFF2-40B4-BE49-F238E27FC236}">
                  <a16:creationId xmlns:a16="http://schemas.microsoft.com/office/drawing/2014/main" id="{622F2354-C813-422C-8377-6C561AB87C1A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011488" y="4040188"/>
              <a:ext cx="149225" cy="93663"/>
            </a:xfrm>
            <a:custGeom>
              <a:avLst/>
              <a:gdLst>
                <a:gd name="T0" fmla="*/ 29 w 408"/>
                <a:gd name="T1" fmla="*/ 191 h 226"/>
                <a:gd name="T2" fmla="*/ 25 w 408"/>
                <a:gd name="T3" fmla="*/ 212 h 226"/>
                <a:gd name="T4" fmla="*/ 39 w 408"/>
                <a:gd name="T5" fmla="*/ 226 h 226"/>
                <a:gd name="T6" fmla="*/ 58 w 408"/>
                <a:gd name="T7" fmla="*/ 212 h 226"/>
                <a:gd name="T8" fmla="*/ 67 w 408"/>
                <a:gd name="T9" fmla="*/ 175 h 226"/>
                <a:gd name="T10" fmla="*/ 78 w 408"/>
                <a:gd name="T11" fmla="*/ 130 h 226"/>
                <a:gd name="T12" fmla="*/ 87 w 408"/>
                <a:gd name="T13" fmla="*/ 97 h 226"/>
                <a:gd name="T14" fmla="*/ 93 w 408"/>
                <a:gd name="T15" fmla="*/ 72 h 226"/>
                <a:gd name="T16" fmla="*/ 175 w 408"/>
                <a:gd name="T17" fmla="*/ 11 h 226"/>
                <a:gd name="T18" fmla="*/ 201 w 408"/>
                <a:gd name="T19" fmla="*/ 46 h 226"/>
                <a:gd name="T20" fmla="*/ 194 w 408"/>
                <a:gd name="T21" fmla="*/ 87 h 226"/>
                <a:gd name="T22" fmla="*/ 180 w 408"/>
                <a:gd name="T23" fmla="*/ 145 h 226"/>
                <a:gd name="T24" fmla="*/ 170 w 408"/>
                <a:gd name="T25" fmla="*/ 183 h 226"/>
                <a:gd name="T26" fmla="*/ 164 w 408"/>
                <a:gd name="T27" fmla="*/ 212 h 226"/>
                <a:gd name="T28" fmla="*/ 178 w 408"/>
                <a:gd name="T29" fmla="*/ 226 h 226"/>
                <a:gd name="T30" fmla="*/ 200 w 408"/>
                <a:gd name="T31" fmla="*/ 197 h 226"/>
                <a:gd name="T32" fmla="*/ 230 w 408"/>
                <a:gd name="T33" fmla="*/ 77 h 226"/>
                <a:gd name="T34" fmla="*/ 313 w 408"/>
                <a:gd name="T35" fmla="*/ 11 h 226"/>
                <a:gd name="T36" fmla="*/ 340 w 408"/>
                <a:gd name="T37" fmla="*/ 46 h 226"/>
                <a:gd name="T38" fmla="*/ 309 w 408"/>
                <a:gd name="T39" fmla="*/ 157 h 226"/>
                <a:gd name="T40" fmla="*/ 302 w 408"/>
                <a:gd name="T41" fmla="*/ 185 h 226"/>
                <a:gd name="T42" fmla="*/ 343 w 408"/>
                <a:gd name="T43" fmla="*/ 226 h 226"/>
                <a:gd name="T44" fmla="*/ 408 w 408"/>
                <a:gd name="T45" fmla="*/ 149 h 226"/>
                <a:gd name="T46" fmla="*/ 402 w 408"/>
                <a:gd name="T47" fmla="*/ 144 h 226"/>
                <a:gd name="T48" fmla="*/ 395 w 408"/>
                <a:gd name="T49" fmla="*/ 153 h 226"/>
                <a:gd name="T50" fmla="*/ 344 w 408"/>
                <a:gd name="T51" fmla="*/ 215 h 226"/>
                <a:gd name="T52" fmla="*/ 332 w 408"/>
                <a:gd name="T53" fmla="*/ 198 h 226"/>
                <a:gd name="T54" fmla="*/ 341 w 408"/>
                <a:gd name="T55" fmla="*/ 163 h 226"/>
                <a:gd name="T56" fmla="*/ 371 w 408"/>
                <a:gd name="T57" fmla="*/ 53 h 226"/>
                <a:gd name="T58" fmla="*/ 314 w 408"/>
                <a:gd name="T59" fmla="*/ 0 h 226"/>
                <a:gd name="T60" fmla="*/ 233 w 408"/>
                <a:gd name="T61" fmla="*/ 48 h 226"/>
                <a:gd name="T62" fmla="*/ 217 w 408"/>
                <a:gd name="T63" fmla="*/ 13 h 226"/>
                <a:gd name="T64" fmla="*/ 176 w 408"/>
                <a:gd name="T65" fmla="*/ 0 h 226"/>
                <a:gd name="T66" fmla="*/ 98 w 408"/>
                <a:gd name="T67" fmla="*/ 43 h 226"/>
                <a:gd name="T68" fmla="*/ 52 w 408"/>
                <a:gd name="T69" fmla="*/ 0 h 226"/>
                <a:gd name="T70" fmla="*/ 15 w 408"/>
                <a:gd name="T71" fmla="*/ 28 h 226"/>
                <a:gd name="T72" fmla="*/ 0 w 408"/>
                <a:gd name="T73" fmla="*/ 77 h 226"/>
                <a:gd name="T74" fmla="*/ 6 w 408"/>
                <a:gd name="T75" fmla="*/ 82 h 226"/>
                <a:gd name="T76" fmla="*/ 14 w 408"/>
                <a:gd name="T77" fmla="*/ 70 h 226"/>
                <a:gd name="T78" fmla="*/ 51 w 408"/>
                <a:gd name="T79" fmla="*/ 11 h 226"/>
                <a:gd name="T80" fmla="*/ 66 w 408"/>
                <a:gd name="T81" fmla="*/ 34 h 226"/>
                <a:gd name="T82" fmla="*/ 58 w 408"/>
                <a:gd name="T83" fmla="*/ 76 h 226"/>
                <a:gd name="T84" fmla="*/ 29 w 408"/>
                <a:gd name="T85" fmla="*/ 19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226">
                  <a:moveTo>
                    <a:pt x="29" y="191"/>
                  </a:moveTo>
                  <a:cubicBezTo>
                    <a:pt x="28" y="198"/>
                    <a:pt x="25" y="210"/>
                    <a:pt x="25" y="212"/>
                  </a:cubicBezTo>
                  <a:cubicBezTo>
                    <a:pt x="25" y="221"/>
                    <a:pt x="32" y="226"/>
                    <a:pt x="39" y="226"/>
                  </a:cubicBezTo>
                  <a:cubicBezTo>
                    <a:pt x="45" y="226"/>
                    <a:pt x="54" y="222"/>
                    <a:pt x="58" y="212"/>
                  </a:cubicBezTo>
                  <a:cubicBezTo>
                    <a:pt x="58" y="211"/>
                    <a:pt x="64" y="187"/>
                    <a:pt x="67" y="175"/>
                  </a:cubicBezTo>
                  <a:lnTo>
                    <a:pt x="78" y="130"/>
                  </a:lnTo>
                  <a:cubicBezTo>
                    <a:pt x="81" y="119"/>
                    <a:pt x="84" y="108"/>
                    <a:pt x="87" y="97"/>
                  </a:cubicBezTo>
                  <a:cubicBezTo>
                    <a:pt x="89" y="88"/>
                    <a:pt x="93" y="74"/>
                    <a:pt x="93" y="72"/>
                  </a:cubicBezTo>
                  <a:cubicBezTo>
                    <a:pt x="101" y="56"/>
                    <a:pt x="127" y="11"/>
                    <a:pt x="175" y="11"/>
                  </a:cubicBezTo>
                  <a:cubicBezTo>
                    <a:pt x="197" y="11"/>
                    <a:pt x="201" y="29"/>
                    <a:pt x="201" y="46"/>
                  </a:cubicBezTo>
                  <a:cubicBezTo>
                    <a:pt x="201" y="58"/>
                    <a:pt x="198" y="72"/>
                    <a:pt x="194" y="87"/>
                  </a:cubicBezTo>
                  <a:lnTo>
                    <a:pt x="180" y="145"/>
                  </a:lnTo>
                  <a:lnTo>
                    <a:pt x="170" y="183"/>
                  </a:lnTo>
                  <a:cubicBezTo>
                    <a:pt x="168" y="193"/>
                    <a:pt x="164" y="210"/>
                    <a:pt x="164" y="212"/>
                  </a:cubicBezTo>
                  <a:cubicBezTo>
                    <a:pt x="164" y="221"/>
                    <a:pt x="171" y="226"/>
                    <a:pt x="178" y="226"/>
                  </a:cubicBezTo>
                  <a:cubicBezTo>
                    <a:pt x="193" y="226"/>
                    <a:pt x="196" y="213"/>
                    <a:pt x="200" y="197"/>
                  </a:cubicBezTo>
                  <a:cubicBezTo>
                    <a:pt x="207" y="169"/>
                    <a:pt x="226" y="97"/>
                    <a:pt x="230" y="77"/>
                  </a:cubicBezTo>
                  <a:cubicBezTo>
                    <a:pt x="232" y="71"/>
                    <a:pt x="258" y="11"/>
                    <a:pt x="313" y="11"/>
                  </a:cubicBezTo>
                  <a:cubicBezTo>
                    <a:pt x="334" y="11"/>
                    <a:pt x="340" y="28"/>
                    <a:pt x="340" y="46"/>
                  </a:cubicBezTo>
                  <a:cubicBezTo>
                    <a:pt x="340" y="74"/>
                    <a:pt x="319" y="131"/>
                    <a:pt x="309" y="157"/>
                  </a:cubicBezTo>
                  <a:cubicBezTo>
                    <a:pt x="304" y="169"/>
                    <a:pt x="302" y="175"/>
                    <a:pt x="302" y="185"/>
                  </a:cubicBezTo>
                  <a:cubicBezTo>
                    <a:pt x="302" y="208"/>
                    <a:pt x="320" y="226"/>
                    <a:pt x="343" y="226"/>
                  </a:cubicBezTo>
                  <a:cubicBezTo>
                    <a:pt x="390" y="226"/>
                    <a:pt x="408" y="153"/>
                    <a:pt x="408" y="149"/>
                  </a:cubicBezTo>
                  <a:cubicBezTo>
                    <a:pt x="408" y="144"/>
                    <a:pt x="404" y="144"/>
                    <a:pt x="402" y="144"/>
                  </a:cubicBezTo>
                  <a:cubicBezTo>
                    <a:pt x="397" y="144"/>
                    <a:pt x="397" y="145"/>
                    <a:pt x="395" y="153"/>
                  </a:cubicBezTo>
                  <a:cubicBezTo>
                    <a:pt x="387" y="179"/>
                    <a:pt x="371" y="215"/>
                    <a:pt x="344" y="215"/>
                  </a:cubicBezTo>
                  <a:cubicBezTo>
                    <a:pt x="336" y="215"/>
                    <a:pt x="332" y="210"/>
                    <a:pt x="332" y="198"/>
                  </a:cubicBezTo>
                  <a:cubicBezTo>
                    <a:pt x="332" y="186"/>
                    <a:pt x="337" y="174"/>
                    <a:pt x="341" y="163"/>
                  </a:cubicBezTo>
                  <a:cubicBezTo>
                    <a:pt x="351" y="137"/>
                    <a:pt x="371" y="82"/>
                    <a:pt x="371" y="53"/>
                  </a:cubicBezTo>
                  <a:cubicBezTo>
                    <a:pt x="371" y="21"/>
                    <a:pt x="352" y="0"/>
                    <a:pt x="314" y="0"/>
                  </a:cubicBezTo>
                  <a:cubicBezTo>
                    <a:pt x="277" y="0"/>
                    <a:pt x="251" y="22"/>
                    <a:pt x="233" y="48"/>
                  </a:cubicBezTo>
                  <a:cubicBezTo>
                    <a:pt x="232" y="42"/>
                    <a:pt x="231" y="25"/>
                    <a:pt x="217" y="13"/>
                  </a:cubicBezTo>
                  <a:cubicBezTo>
                    <a:pt x="204" y="2"/>
                    <a:pt x="188" y="0"/>
                    <a:pt x="176" y="0"/>
                  </a:cubicBezTo>
                  <a:cubicBezTo>
                    <a:pt x="131" y="0"/>
                    <a:pt x="107" y="32"/>
                    <a:pt x="98" y="43"/>
                  </a:cubicBezTo>
                  <a:cubicBezTo>
                    <a:pt x="96" y="15"/>
                    <a:pt x="75" y="0"/>
                    <a:pt x="52" y="0"/>
                  </a:cubicBezTo>
                  <a:cubicBezTo>
                    <a:pt x="29" y="0"/>
                    <a:pt x="20" y="19"/>
                    <a:pt x="15" y="28"/>
                  </a:cubicBezTo>
                  <a:cubicBezTo>
                    <a:pt x="6" y="46"/>
                    <a:pt x="0" y="75"/>
                    <a:pt x="0" y="77"/>
                  </a:cubicBezTo>
                  <a:cubicBezTo>
                    <a:pt x="0" y="82"/>
                    <a:pt x="5" y="82"/>
                    <a:pt x="6" y="82"/>
                  </a:cubicBezTo>
                  <a:cubicBezTo>
                    <a:pt x="11" y="82"/>
                    <a:pt x="11" y="81"/>
                    <a:pt x="14" y="70"/>
                  </a:cubicBezTo>
                  <a:cubicBezTo>
                    <a:pt x="23" y="35"/>
                    <a:pt x="33" y="11"/>
                    <a:pt x="51" y="11"/>
                  </a:cubicBezTo>
                  <a:cubicBezTo>
                    <a:pt x="59" y="11"/>
                    <a:pt x="66" y="15"/>
                    <a:pt x="66" y="34"/>
                  </a:cubicBezTo>
                  <a:cubicBezTo>
                    <a:pt x="66" y="44"/>
                    <a:pt x="65" y="50"/>
                    <a:pt x="58" y="76"/>
                  </a:cubicBezTo>
                  <a:lnTo>
                    <a:pt x="29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332">
              <a:extLst>
                <a:ext uri="{FF2B5EF4-FFF2-40B4-BE49-F238E27FC236}">
                  <a16:creationId xmlns:a16="http://schemas.microsoft.com/office/drawing/2014/main" id="{B467955B-EF0D-43C9-A98D-CE1650626B58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173413" y="3960813"/>
              <a:ext cx="57150" cy="9525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4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6 h 232"/>
                <a:gd name="T24" fmla="*/ 67 w 154"/>
                <a:gd name="T25" fmla="*/ 13 h 232"/>
                <a:gd name="T26" fmla="*/ 120 w 154"/>
                <a:gd name="T27" fmla="*/ 69 h 232"/>
                <a:gd name="T28" fmla="*/ 87 w 154"/>
                <a:gd name="T29" fmla="*/ 136 h 232"/>
                <a:gd name="T30" fmla="*/ 3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3"/>
                    <a:pt x="103" y="203"/>
                    <a:pt x="99" y="203"/>
                  </a:cubicBezTo>
                  <a:lnTo>
                    <a:pt x="34" y="203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4" y="46"/>
                    <a:pt x="16" y="46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7" y="136"/>
                  </a:cubicBezTo>
                  <a:lnTo>
                    <a:pt x="3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333">
              <a:extLst>
                <a:ext uri="{FF2B5EF4-FFF2-40B4-BE49-F238E27FC236}">
                  <a16:creationId xmlns:a16="http://schemas.microsoft.com/office/drawing/2014/main" id="{A865A926-6E4D-464F-81DF-34D189654990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255963" y="3987801"/>
              <a:ext cx="95250" cy="185738"/>
            </a:xfrm>
            <a:custGeom>
              <a:avLst/>
              <a:gdLst>
                <a:gd name="T0" fmla="*/ 193 w 261"/>
                <a:gd name="T1" fmla="*/ 12 h 449"/>
                <a:gd name="T2" fmla="*/ 195 w 261"/>
                <a:gd name="T3" fmla="*/ 5 h 449"/>
                <a:gd name="T4" fmla="*/ 189 w 261"/>
                <a:gd name="T5" fmla="*/ 0 h 449"/>
                <a:gd name="T6" fmla="*/ 181 w 261"/>
                <a:gd name="T7" fmla="*/ 10 h 449"/>
                <a:gd name="T8" fmla="*/ 152 w 261"/>
                <a:gd name="T9" fmla="*/ 125 h 449"/>
                <a:gd name="T10" fmla="*/ 0 w 261"/>
                <a:gd name="T11" fmla="*/ 262 h 449"/>
                <a:gd name="T12" fmla="*/ 96 w 261"/>
                <a:gd name="T13" fmla="*/ 352 h 449"/>
                <a:gd name="T14" fmla="*/ 84 w 261"/>
                <a:gd name="T15" fmla="*/ 399 h 449"/>
                <a:gd name="T16" fmla="*/ 73 w 261"/>
                <a:gd name="T17" fmla="*/ 443 h 449"/>
                <a:gd name="T18" fmla="*/ 79 w 261"/>
                <a:gd name="T19" fmla="*/ 449 h 449"/>
                <a:gd name="T20" fmla="*/ 84 w 261"/>
                <a:gd name="T21" fmla="*/ 447 h 449"/>
                <a:gd name="T22" fmla="*/ 90 w 261"/>
                <a:gd name="T23" fmla="*/ 427 h 449"/>
                <a:gd name="T24" fmla="*/ 108 w 261"/>
                <a:gd name="T25" fmla="*/ 352 h 449"/>
                <a:gd name="T26" fmla="*/ 261 w 261"/>
                <a:gd name="T27" fmla="*/ 216 h 449"/>
                <a:gd name="T28" fmla="*/ 165 w 261"/>
                <a:gd name="T29" fmla="*/ 125 h 449"/>
                <a:gd name="T30" fmla="*/ 193 w 261"/>
                <a:gd name="T31" fmla="*/ 12 h 449"/>
                <a:gd name="T32" fmla="*/ 98 w 261"/>
                <a:gd name="T33" fmla="*/ 341 h 449"/>
                <a:gd name="T34" fmla="*/ 32 w 261"/>
                <a:gd name="T35" fmla="*/ 272 h 449"/>
                <a:gd name="T36" fmla="*/ 149 w 261"/>
                <a:gd name="T37" fmla="*/ 136 h 449"/>
                <a:gd name="T38" fmla="*/ 98 w 261"/>
                <a:gd name="T39" fmla="*/ 341 h 449"/>
                <a:gd name="T40" fmla="*/ 162 w 261"/>
                <a:gd name="T41" fmla="*/ 136 h 449"/>
                <a:gd name="T42" fmla="*/ 229 w 261"/>
                <a:gd name="T43" fmla="*/ 205 h 449"/>
                <a:gd name="T44" fmla="*/ 111 w 261"/>
                <a:gd name="T45" fmla="*/ 341 h 449"/>
                <a:gd name="T46" fmla="*/ 162 w 261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9">
                  <a:moveTo>
                    <a:pt x="193" y="12"/>
                  </a:moveTo>
                  <a:cubicBezTo>
                    <a:pt x="193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3" y="1"/>
                    <a:pt x="181" y="10"/>
                  </a:cubicBezTo>
                  <a:lnTo>
                    <a:pt x="152" y="125"/>
                  </a:lnTo>
                  <a:cubicBezTo>
                    <a:pt x="73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1" y="368"/>
                    <a:pt x="88" y="384"/>
                    <a:pt x="84" y="399"/>
                  </a:cubicBezTo>
                  <a:cubicBezTo>
                    <a:pt x="78" y="423"/>
                    <a:pt x="73" y="442"/>
                    <a:pt x="73" y="443"/>
                  </a:cubicBezTo>
                  <a:cubicBezTo>
                    <a:pt x="73" y="448"/>
                    <a:pt x="77" y="449"/>
                    <a:pt x="79" y="449"/>
                  </a:cubicBezTo>
                  <a:cubicBezTo>
                    <a:pt x="82" y="449"/>
                    <a:pt x="83" y="448"/>
                    <a:pt x="84" y="447"/>
                  </a:cubicBezTo>
                  <a:cubicBezTo>
                    <a:pt x="85" y="446"/>
                    <a:pt x="88" y="434"/>
                    <a:pt x="90" y="427"/>
                  </a:cubicBezTo>
                  <a:lnTo>
                    <a:pt x="108" y="352"/>
                  </a:lnTo>
                  <a:cubicBezTo>
                    <a:pt x="189" y="350"/>
                    <a:pt x="261" y="282"/>
                    <a:pt x="261" y="216"/>
                  </a:cubicBezTo>
                  <a:cubicBezTo>
                    <a:pt x="261" y="176"/>
                    <a:pt x="235" y="130"/>
                    <a:pt x="165" y="125"/>
                  </a:cubicBezTo>
                  <a:lnTo>
                    <a:pt x="193" y="12"/>
                  </a:lnTo>
                  <a:close/>
                  <a:moveTo>
                    <a:pt x="98" y="341"/>
                  </a:moveTo>
                  <a:cubicBezTo>
                    <a:pt x="68" y="340"/>
                    <a:pt x="32" y="322"/>
                    <a:pt x="32" y="272"/>
                  </a:cubicBezTo>
                  <a:cubicBezTo>
                    <a:pt x="32" y="213"/>
                    <a:pt x="75" y="143"/>
                    <a:pt x="149" y="136"/>
                  </a:cubicBezTo>
                  <a:lnTo>
                    <a:pt x="98" y="341"/>
                  </a:lnTo>
                  <a:close/>
                  <a:moveTo>
                    <a:pt x="162" y="136"/>
                  </a:moveTo>
                  <a:cubicBezTo>
                    <a:pt x="200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2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334">
              <a:extLst>
                <a:ext uri="{FF2B5EF4-FFF2-40B4-BE49-F238E27FC236}">
                  <a16:creationId xmlns:a16="http://schemas.microsoft.com/office/drawing/2014/main" id="{91AA0264-5049-46DC-B9E5-9DA3BF62E0CA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363913" y="3960813"/>
              <a:ext cx="55563" cy="95250"/>
            </a:xfrm>
            <a:custGeom>
              <a:avLst/>
              <a:gdLst>
                <a:gd name="T0" fmla="*/ 154 w 154"/>
                <a:gd name="T1" fmla="*/ 169 h 232"/>
                <a:gd name="T2" fmla="*/ 142 w 154"/>
                <a:gd name="T3" fmla="*/ 169 h 232"/>
                <a:gd name="T4" fmla="*/ 133 w 154"/>
                <a:gd name="T5" fmla="*/ 200 h 232"/>
                <a:gd name="T6" fmla="*/ 99 w 154"/>
                <a:gd name="T7" fmla="*/ 203 h 232"/>
                <a:gd name="T8" fmla="*/ 35 w 154"/>
                <a:gd name="T9" fmla="*/ 203 h 232"/>
                <a:gd name="T10" fmla="*/ 104 w 154"/>
                <a:gd name="T11" fmla="*/ 144 h 232"/>
                <a:gd name="T12" fmla="*/ 154 w 154"/>
                <a:gd name="T13" fmla="*/ 69 h 232"/>
                <a:gd name="T14" fmla="*/ 73 w 154"/>
                <a:gd name="T15" fmla="*/ 0 h 232"/>
                <a:gd name="T16" fmla="*/ 0 w 154"/>
                <a:gd name="T17" fmla="*/ 63 h 232"/>
                <a:gd name="T18" fmla="*/ 19 w 154"/>
                <a:gd name="T19" fmla="*/ 82 h 232"/>
                <a:gd name="T20" fmla="*/ 37 w 154"/>
                <a:gd name="T21" fmla="*/ 64 h 232"/>
                <a:gd name="T22" fmla="*/ 16 w 154"/>
                <a:gd name="T23" fmla="*/ 46 h 232"/>
                <a:gd name="T24" fmla="*/ 67 w 154"/>
                <a:gd name="T25" fmla="*/ 13 h 232"/>
                <a:gd name="T26" fmla="*/ 120 w 154"/>
                <a:gd name="T27" fmla="*/ 69 h 232"/>
                <a:gd name="T28" fmla="*/ 88 w 154"/>
                <a:gd name="T29" fmla="*/ 136 h 232"/>
                <a:gd name="T30" fmla="*/ 4 w 154"/>
                <a:gd name="T31" fmla="*/ 219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9"/>
                  </a:moveTo>
                  <a:lnTo>
                    <a:pt x="142" y="169"/>
                  </a:lnTo>
                  <a:cubicBezTo>
                    <a:pt x="141" y="176"/>
                    <a:pt x="138" y="197"/>
                    <a:pt x="133" y="200"/>
                  </a:cubicBezTo>
                  <a:cubicBezTo>
                    <a:pt x="130" y="203"/>
                    <a:pt x="104" y="203"/>
                    <a:pt x="99" y="203"/>
                  </a:cubicBezTo>
                  <a:lnTo>
                    <a:pt x="35" y="203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2"/>
                    <a:pt x="154" y="69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9" y="82"/>
                  </a:cubicBezTo>
                  <a:cubicBezTo>
                    <a:pt x="27" y="82"/>
                    <a:pt x="37" y="77"/>
                    <a:pt x="37" y="64"/>
                  </a:cubicBezTo>
                  <a:cubicBezTo>
                    <a:pt x="37" y="58"/>
                    <a:pt x="35" y="46"/>
                    <a:pt x="16" y="46"/>
                  </a:cubicBezTo>
                  <a:cubicBezTo>
                    <a:pt x="27" y="21"/>
                    <a:pt x="51" y="13"/>
                    <a:pt x="67" y="13"/>
                  </a:cubicBezTo>
                  <a:cubicBezTo>
                    <a:pt x="102" y="13"/>
                    <a:pt x="120" y="40"/>
                    <a:pt x="120" y="69"/>
                  </a:cubicBezTo>
                  <a:cubicBezTo>
                    <a:pt x="120" y="99"/>
                    <a:pt x="99" y="123"/>
                    <a:pt x="88" y="136"/>
                  </a:cubicBezTo>
                  <a:lnTo>
                    <a:pt x="4" y="219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335">
              <a:extLst>
                <a:ext uri="{FF2B5EF4-FFF2-40B4-BE49-F238E27FC236}">
                  <a16:creationId xmlns:a16="http://schemas.microsoft.com/office/drawing/2014/main" id="{1F1DE2AB-EFC7-4263-97BD-1A3AE51ECF14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487738" y="4011613"/>
              <a:ext cx="120650" cy="136525"/>
            </a:xfrm>
            <a:custGeom>
              <a:avLst/>
              <a:gdLst>
                <a:gd name="T0" fmla="*/ 176 w 332"/>
                <a:gd name="T1" fmla="*/ 176 h 333"/>
                <a:gd name="T2" fmla="*/ 315 w 332"/>
                <a:gd name="T3" fmla="*/ 176 h 333"/>
                <a:gd name="T4" fmla="*/ 332 w 332"/>
                <a:gd name="T5" fmla="*/ 167 h 333"/>
                <a:gd name="T6" fmla="*/ 315 w 332"/>
                <a:gd name="T7" fmla="*/ 157 h 333"/>
                <a:gd name="T8" fmla="*/ 176 w 332"/>
                <a:gd name="T9" fmla="*/ 157 h 333"/>
                <a:gd name="T10" fmla="*/ 176 w 332"/>
                <a:gd name="T11" fmla="*/ 17 h 333"/>
                <a:gd name="T12" fmla="*/ 166 w 332"/>
                <a:gd name="T13" fmla="*/ 0 h 333"/>
                <a:gd name="T14" fmla="*/ 156 w 332"/>
                <a:gd name="T15" fmla="*/ 17 h 333"/>
                <a:gd name="T16" fmla="*/ 156 w 332"/>
                <a:gd name="T17" fmla="*/ 157 h 333"/>
                <a:gd name="T18" fmla="*/ 17 w 332"/>
                <a:gd name="T19" fmla="*/ 157 h 333"/>
                <a:gd name="T20" fmla="*/ 0 w 332"/>
                <a:gd name="T21" fmla="*/ 167 h 333"/>
                <a:gd name="T22" fmla="*/ 17 w 332"/>
                <a:gd name="T23" fmla="*/ 176 h 333"/>
                <a:gd name="T24" fmla="*/ 156 w 332"/>
                <a:gd name="T25" fmla="*/ 176 h 333"/>
                <a:gd name="T26" fmla="*/ 156 w 332"/>
                <a:gd name="T27" fmla="*/ 316 h 333"/>
                <a:gd name="T28" fmla="*/ 166 w 332"/>
                <a:gd name="T29" fmla="*/ 333 h 333"/>
                <a:gd name="T30" fmla="*/ 176 w 332"/>
                <a:gd name="T31" fmla="*/ 316 h 333"/>
                <a:gd name="T32" fmla="*/ 176 w 332"/>
                <a:gd name="T33" fmla="*/ 17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3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7"/>
                  </a:cubicBezTo>
                  <a:cubicBezTo>
                    <a:pt x="332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7" y="157"/>
                  </a:lnTo>
                  <a:cubicBezTo>
                    <a:pt x="10" y="157"/>
                    <a:pt x="0" y="157"/>
                    <a:pt x="0" y="167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336">
              <a:extLst>
                <a:ext uri="{FF2B5EF4-FFF2-40B4-BE49-F238E27FC236}">
                  <a16:creationId xmlns:a16="http://schemas.microsoft.com/office/drawing/2014/main" id="{8880AF17-A7C1-420E-9E12-0455143FBC0D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70300" y="3989388"/>
              <a:ext cx="128588" cy="146050"/>
            </a:xfrm>
            <a:custGeom>
              <a:avLst/>
              <a:gdLst>
                <a:gd name="T0" fmla="*/ 286 w 356"/>
                <a:gd name="T1" fmla="*/ 57 h 352"/>
                <a:gd name="T2" fmla="*/ 349 w 356"/>
                <a:gd name="T3" fmla="*/ 16 h 352"/>
                <a:gd name="T4" fmla="*/ 356 w 356"/>
                <a:gd name="T5" fmla="*/ 6 h 352"/>
                <a:gd name="T6" fmla="*/ 349 w 356"/>
                <a:gd name="T7" fmla="*/ 0 h 352"/>
                <a:gd name="T8" fmla="*/ 309 w 356"/>
                <a:gd name="T9" fmla="*/ 2 h 352"/>
                <a:gd name="T10" fmla="*/ 259 w 356"/>
                <a:gd name="T11" fmla="*/ 0 h 352"/>
                <a:gd name="T12" fmla="*/ 250 w 356"/>
                <a:gd name="T13" fmla="*/ 10 h 352"/>
                <a:gd name="T14" fmla="*/ 258 w 356"/>
                <a:gd name="T15" fmla="*/ 16 h 352"/>
                <a:gd name="T16" fmla="*/ 281 w 356"/>
                <a:gd name="T17" fmla="*/ 32 h 352"/>
                <a:gd name="T18" fmla="*/ 273 w 356"/>
                <a:gd name="T19" fmla="*/ 51 h 352"/>
                <a:gd name="T20" fmla="*/ 120 w 356"/>
                <a:gd name="T21" fmla="*/ 295 h 352"/>
                <a:gd name="T22" fmla="*/ 86 w 356"/>
                <a:gd name="T23" fmla="*/ 31 h 352"/>
                <a:gd name="T24" fmla="*/ 121 w 356"/>
                <a:gd name="T25" fmla="*/ 16 h 352"/>
                <a:gd name="T26" fmla="*/ 133 w 356"/>
                <a:gd name="T27" fmla="*/ 6 h 352"/>
                <a:gd name="T28" fmla="*/ 126 w 356"/>
                <a:gd name="T29" fmla="*/ 0 h 352"/>
                <a:gd name="T30" fmla="*/ 64 w 356"/>
                <a:gd name="T31" fmla="*/ 2 h 352"/>
                <a:gd name="T32" fmla="*/ 37 w 356"/>
                <a:gd name="T33" fmla="*/ 1 h 352"/>
                <a:gd name="T34" fmla="*/ 10 w 356"/>
                <a:gd name="T35" fmla="*/ 0 h 352"/>
                <a:gd name="T36" fmla="*/ 0 w 356"/>
                <a:gd name="T37" fmla="*/ 10 h 352"/>
                <a:gd name="T38" fmla="*/ 13 w 356"/>
                <a:gd name="T39" fmla="*/ 16 h 352"/>
                <a:gd name="T40" fmla="*/ 43 w 356"/>
                <a:gd name="T41" fmla="*/ 33 h 352"/>
                <a:gd name="T42" fmla="*/ 82 w 356"/>
                <a:gd name="T43" fmla="*/ 341 h 352"/>
                <a:gd name="T44" fmla="*/ 92 w 356"/>
                <a:gd name="T45" fmla="*/ 352 h 352"/>
                <a:gd name="T46" fmla="*/ 106 w 356"/>
                <a:gd name="T47" fmla="*/ 343 h 352"/>
                <a:gd name="T48" fmla="*/ 286 w 356"/>
                <a:gd name="T49" fmla="*/ 5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6" h="352">
                  <a:moveTo>
                    <a:pt x="286" y="57"/>
                  </a:moveTo>
                  <a:cubicBezTo>
                    <a:pt x="310" y="18"/>
                    <a:pt x="331" y="17"/>
                    <a:pt x="349" y="16"/>
                  </a:cubicBezTo>
                  <a:cubicBezTo>
                    <a:pt x="355" y="15"/>
                    <a:pt x="356" y="7"/>
                    <a:pt x="356" y="6"/>
                  </a:cubicBezTo>
                  <a:cubicBezTo>
                    <a:pt x="356" y="2"/>
                    <a:pt x="353" y="0"/>
                    <a:pt x="349" y="0"/>
                  </a:cubicBezTo>
                  <a:cubicBezTo>
                    <a:pt x="336" y="0"/>
                    <a:pt x="322" y="2"/>
                    <a:pt x="309" y="2"/>
                  </a:cubicBezTo>
                  <a:cubicBezTo>
                    <a:pt x="292" y="2"/>
                    <a:pt x="275" y="0"/>
                    <a:pt x="259" y="0"/>
                  </a:cubicBezTo>
                  <a:cubicBezTo>
                    <a:pt x="256" y="0"/>
                    <a:pt x="250" y="0"/>
                    <a:pt x="250" y="10"/>
                  </a:cubicBezTo>
                  <a:cubicBezTo>
                    <a:pt x="250" y="15"/>
                    <a:pt x="254" y="16"/>
                    <a:pt x="258" y="16"/>
                  </a:cubicBezTo>
                  <a:cubicBezTo>
                    <a:pt x="271" y="17"/>
                    <a:pt x="281" y="22"/>
                    <a:pt x="281" y="32"/>
                  </a:cubicBezTo>
                  <a:cubicBezTo>
                    <a:pt x="281" y="40"/>
                    <a:pt x="273" y="51"/>
                    <a:pt x="273" y="51"/>
                  </a:cubicBezTo>
                  <a:lnTo>
                    <a:pt x="120" y="295"/>
                  </a:lnTo>
                  <a:lnTo>
                    <a:pt x="86" y="31"/>
                  </a:lnTo>
                  <a:cubicBezTo>
                    <a:pt x="86" y="22"/>
                    <a:pt x="98" y="16"/>
                    <a:pt x="121" y="16"/>
                  </a:cubicBezTo>
                  <a:cubicBezTo>
                    <a:pt x="128" y="16"/>
                    <a:pt x="133" y="16"/>
                    <a:pt x="133" y="6"/>
                  </a:cubicBezTo>
                  <a:cubicBezTo>
                    <a:pt x="133" y="1"/>
                    <a:pt x="129" y="0"/>
                    <a:pt x="126" y="0"/>
                  </a:cubicBezTo>
                  <a:cubicBezTo>
                    <a:pt x="106" y="0"/>
                    <a:pt x="85" y="2"/>
                    <a:pt x="64" y="2"/>
                  </a:cubicBezTo>
                  <a:cubicBezTo>
                    <a:pt x="55" y="2"/>
                    <a:pt x="46" y="1"/>
                    <a:pt x="37" y="1"/>
                  </a:cubicBezTo>
                  <a:cubicBezTo>
                    <a:pt x="28" y="1"/>
                    <a:pt x="18" y="0"/>
                    <a:pt x="10" y="0"/>
                  </a:cubicBezTo>
                  <a:cubicBezTo>
                    <a:pt x="6" y="0"/>
                    <a:pt x="0" y="0"/>
                    <a:pt x="0" y="10"/>
                  </a:cubicBezTo>
                  <a:cubicBezTo>
                    <a:pt x="0" y="16"/>
                    <a:pt x="5" y="16"/>
                    <a:pt x="13" y="16"/>
                  </a:cubicBezTo>
                  <a:cubicBezTo>
                    <a:pt x="41" y="16"/>
                    <a:pt x="41" y="20"/>
                    <a:pt x="43" y="33"/>
                  </a:cubicBezTo>
                  <a:lnTo>
                    <a:pt x="82" y="341"/>
                  </a:lnTo>
                  <a:cubicBezTo>
                    <a:pt x="84" y="351"/>
                    <a:pt x="86" y="352"/>
                    <a:pt x="92" y="352"/>
                  </a:cubicBezTo>
                  <a:cubicBezTo>
                    <a:pt x="100" y="352"/>
                    <a:pt x="102" y="350"/>
                    <a:pt x="106" y="343"/>
                  </a:cubicBezTo>
                  <a:lnTo>
                    <a:pt x="286" y="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337">
              <a:extLst>
                <a:ext uri="{FF2B5EF4-FFF2-40B4-BE49-F238E27FC236}">
                  <a16:creationId xmlns:a16="http://schemas.microsoft.com/office/drawing/2014/main" id="{6B247A33-4D90-425D-AC2C-90E5A5B08BC2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771900" y="4098926"/>
              <a:ext cx="77788" cy="65088"/>
            </a:xfrm>
            <a:custGeom>
              <a:avLst/>
              <a:gdLst>
                <a:gd name="T0" fmla="*/ 26 w 213"/>
                <a:gd name="T1" fmla="*/ 132 h 157"/>
                <a:gd name="T2" fmla="*/ 23 w 213"/>
                <a:gd name="T3" fmla="*/ 146 h 157"/>
                <a:gd name="T4" fmla="*/ 35 w 213"/>
                <a:gd name="T5" fmla="*/ 157 h 157"/>
                <a:gd name="T6" fmla="*/ 48 w 213"/>
                <a:gd name="T7" fmla="*/ 150 h 157"/>
                <a:gd name="T8" fmla="*/ 55 w 213"/>
                <a:gd name="T9" fmla="*/ 128 h 157"/>
                <a:gd name="T10" fmla="*/ 62 w 213"/>
                <a:gd name="T11" fmla="*/ 97 h 157"/>
                <a:gd name="T12" fmla="*/ 68 w 213"/>
                <a:gd name="T13" fmla="*/ 73 h 157"/>
                <a:gd name="T14" fmla="*/ 83 w 213"/>
                <a:gd name="T15" fmla="*/ 42 h 157"/>
                <a:gd name="T16" fmla="*/ 135 w 213"/>
                <a:gd name="T17" fmla="*/ 10 h 157"/>
                <a:gd name="T18" fmla="*/ 156 w 213"/>
                <a:gd name="T19" fmla="*/ 34 h 157"/>
                <a:gd name="T20" fmla="*/ 135 w 213"/>
                <a:gd name="T21" fmla="*/ 109 h 157"/>
                <a:gd name="T22" fmla="*/ 130 w 213"/>
                <a:gd name="T23" fmla="*/ 127 h 157"/>
                <a:gd name="T24" fmla="*/ 163 w 213"/>
                <a:gd name="T25" fmla="*/ 157 h 157"/>
                <a:gd name="T26" fmla="*/ 213 w 213"/>
                <a:gd name="T27" fmla="*/ 104 h 157"/>
                <a:gd name="T28" fmla="*/ 208 w 213"/>
                <a:gd name="T29" fmla="*/ 100 h 157"/>
                <a:gd name="T30" fmla="*/ 201 w 213"/>
                <a:gd name="T31" fmla="*/ 105 h 157"/>
                <a:gd name="T32" fmla="*/ 164 w 213"/>
                <a:gd name="T33" fmla="*/ 148 h 157"/>
                <a:gd name="T34" fmla="*/ 155 w 213"/>
                <a:gd name="T35" fmla="*/ 135 h 157"/>
                <a:gd name="T36" fmla="*/ 163 w 213"/>
                <a:gd name="T37" fmla="*/ 107 h 157"/>
                <a:gd name="T38" fmla="*/ 182 w 213"/>
                <a:gd name="T39" fmla="*/ 40 h 157"/>
                <a:gd name="T40" fmla="*/ 137 w 213"/>
                <a:gd name="T41" fmla="*/ 0 h 157"/>
                <a:gd name="T42" fmla="*/ 78 w 213"/>
                <a:gd name="T43" fmla="*/ 32 h 157"/>
                <a:gd name="T44" fmla="*/ 40 w 213"/>
                <a:gd name="T45" fmla="*/ 0 h 157"/>
                <a:gd name="T46" fmla="*/ 13 w 213"/>
                <a:gd name="T47" fmla="*/ 19 h 157"/>
                <a:gd name="T48" fmla="*/ 0 w 213"/>
                <a:gd name="T49" fmla="*/ 53 h 157"/>
                <a:gd name="T50" fmla="*/ 6 w 213"/>
                <a:gd name="T51" fmla="*/ 58 h 157"/>
                <a:gd name="T52" fmla="*/ 14 w 213"/>
                <a:gd name="T53" fmla="*/ 48 h 157"/>
                <a:gd name="T54" fmla="*/ 39 w 213"/>
                <a:gd name="T55" fmla="*/ 10 h 157"/>
                <a:gd name="T56" fmla="*/ 51 w 213"/>
                <a:gd name="T57" fmla="*/ 27 h 157"/>
                <a:gd name="T58" fmla="*/ 45 w 213"/>
                <a:gd name="T59" fmla="*/ 56 h 157"/>
                <a:gd name="T60" fmla="*/ 38 w 213"/>
                <a:gd name="T61" fmla="*/ 87 h 157"/>
                <a:gd name="T62" fmla="*/ 26 w 213"/>
                <a:gd name="T63" fmla="*/ 13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157">
                  <a:moveTo>
                    <a:pt x="26" y="132"/>
                  </a:moveTo>
                  <a:cubicBezTo>
                    <a:pt x="25" y="137"/>
                    <a:pt x="23" y="145"/>
                    <a:pt x="23" y="146"/>
                  </a:cubicBezTo>
                  <a:cubicBezTo>
                    <a:pt x="23" y="154"/>
                    <a:pt x="29" y="157"/>
                    <a:pt x="35" y="157"/>
                  </a:cubicBezTo>
                  <a:cubicBezTo>
                    <a:pt x="41" y="157"/>
                    <a:pt x="47" y="153"/>
                    <a:pt x="48" y="150"/>
                  </a:cubicBezTo>
                  <a:cubicBezTo>
                    <a:pt x="50" y="147"/>
                    <a:pt x="53" y="135"/>
                    <a:pt x="55" y="128"/>
                  </a:cubicBezTo>
                  <a:cubicBezTo>
                    <a:pt x="56" y="122"/>
                    <a:pt x="60" y="105"/>
                    <a:pt x="62" y="97"/>
                  </a:cubicBezTo>
                  <a:cubicBezTo>
                    <a:pt x="64" y="89"/>
                    <a:pt x="67" y="81"/>
                    <a:pt x="68" y="73"/>
                  </a:cubicBezTo>
                  <a:cubicBezTo>
                    <a:pt x="72" y="59"/>
                    <a:pt x="73" y="56"/>
                    <a:pt x="83" y="42"/>
                  </a:cubicBezTo>
                  <a:cubicBezTo>
                    <a:pt x="93" y="28"/>
                    <a:pt x="109" y="10"/>
                    <a:pt x="135" y="10"/>
                  </a:cubicBezTo>
                  <a:cubicBezTo>
                    <a:pt x="155" y="10"/>
                    <a:pt x="156" y="28"/>
                    <a:pt x="156" y="34"/>
                  </a:cubicBezTo>
                  <a:cubicBezTo>
                    <a:pt x="156" y="55"/>
                    <a:pt x="141" y="94"/>
                    <a:pt x="135" y="109"/>
                  </a:cubicBezTo>
                  <a:cubicBezTo>
                    <a:pt x="131" y="118"/>
                    <a:pt x="130" y="122"/>
                    <a:pt x="130" y="127"/>
                  </a:cubicBezTo>
                  <a:cubicBezTo>
                    <a:pt x="130" y="146"/>
                    <a:pt x="145" y="157"/>
                    <a:pt x="163" y="157"/>
                  </a:cubicBezTo>
                  <a:cubicBezTo>
                    <a:pt x="198" y="157"/>
                    <a:pt x="213" y="109"/>
                    <a:pt x="213" y="104"/>
                  </a:cubicBezTo>
                  <a:cubicBezTo>
                    <a:pt x="213" y="100"/>
                    <a:pt x="209" y="100"/>
                    <a:pt x="208" y="100"/>
                  </a:cubicBezTo>
                  <a:cubicBezTo>
                    <a:pt x="203" y="100"/>
                    <a:pt x="203" y="102"/>
                    <a:pt x="201" y="105"/>
                  </a:cubicBezTo>
                  <a:cubicBezTo>
                    <a:pt x="193" y="133"/>
                    <a:pt x="178" y="148"/>
                    <a:pt x="164" y="148"/>
                  </a:cubicBezTo>
                  <a:cubicBezTo>
                    <a:pt x="157" y="148"/>
                    <a:pt x="155" y="143"/>
                    <a:pt x="155" y="135"/>
                  </a:cubicBezTo>
                  <a:cubicBezTo>
                    <a:pt x="155" y="127"/>
                    <a:pt x="157" y="123"/>
                    <a:pt x="163" y="107"/>
                  </a:cubicBezTo>
                  <a:cubicBezTo>
                    <a:pt x="168" y="96"/>
                    <a:pt x="182" y="59"/>
                    <a:pt x="182" y="40"/>
                  </a:cubicBezTo>
                  <a:cubicBezTo>
                    <a:pt x="182" y="6"/>
                    <a:pt x="155" y="0"/>
                    <a:pt x="137" y="0"/>
                  </a:cubicBezTo>
                  <a:cubicBezTo>
                    <a:pt x="108" y="0"/>
                    <a:pt x="88" y="18"/>
                    <a:pt x="78" y="32"/>
                  </a:cubicBezTo>
                  <a:cubicBezTo>
                    <a:pt x="75" y="8"/>
                    <a:pt x="55" y="0"/>
                    <a:pt x="40" y="0"/>
                  </a:cubicBezTo>
                  <a:cubicBezTo>
                    <a:pt x="25" y="0"/>
                    <a:pt x="17" y="11"/>
                    <a:pt x="13" y="19"/>
                  </a:cubicBezTo>
                  <a:cubicBezTo>
                    <a:pt x="5" y="32"/>
                    <a:pt x="0" y="52"/>
                    <a:pt x="0" y="53"/>
                  </a:cubicBezTo>
                  <a:cubicBezTo>
                    <a:pt x="0" y="58"/>
                    <a:pt x="5" y="58"/>
                    <a:pt x="6" y="58"/>
                  </a:cubicBezTo>
                  <a:cubicBezTo>
                    <a:pt x="11" y="58"/>
                    <a:pt x="11" y="57"/>
                    <a:pt x="14" y="48"/>
                  </a:cubicBezTo>
                  <a:cubicBezTo>
                    <a:pt x="19" y="27"/>
                    <a:pt x="26" y="10"/>
                    <a:pt x="39" y="10"/>
                  </a:cubicBezTo>
                  <a:cubicBezTo>
                    <a:pt x="48" y="10"/>
                    <a:pt x="51" y="18"/>
                    <a:pt x="51" y="27"/>
                  </a:cubicBezTo>
                  <a:cubicBezTo>
                    <a:pt x="51" y="34"/>
                    <a:pt x="48" y="47"/>
                    <a:pt x="45" y="56"/>
                  </a:cubicBezTo>
                  <a:cubicBezTo>
                    <a:pt x="43" y="65"/>
                    <a:pt x="39" y="80"/>
                    <a:pt x="38" y="87"/>
                  </a:cubicBezTo>
                  <a:lnTo>
                    <a:pt x="26" y="13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338">
              <a:extLst>
                <a:ext uri="{FF2B5EF4-FFF2-40B4-BE49-F238E27FC236}">
                  <a16:creationId xmlns:a16="http://schemas.microsoft.com/office/drawing/2014/main" id="{0CC9DCB1-71B4-45C3-BA28-9F9901CAD0F6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63975" y="4062413"/>
              <a:ext cx="28575" cy="101600"/>
            </a:xfrm>
            <a:custGeom>
              <a:avLst/>
              <a:gdLst>
                <a:gd name="T0" fmla="*/ 76 w 78"/>
                <a:gd name="T1" fmla="*/ 10 h 245"/>
                <a:gd name="T2" fmla="*/ 78 w 78"/>
                <a:gd name="T3" fmla="*/ 5 h 245"/>
                <a:gd name="T4" fmla="*/ 72 w 78"/>
                <a:gd name="T5" fmla="*/ 0 h 245"/>
                <a:gd name="T6" fmla="*/ 28 w 78"/>
                <a:gd name="T7" fmla="*/ 3 h 245"/>
                <a:gd name="T8" fmla="*/ 20 w 78"/>
                <a:gd name="T9" fmla="*/ 11 h 245"/>
                <a:gd name="T10" fmla="*/ 29 w 78"/>
                <a:gd name="T11" fmla="*/ 16 h 245"/>
                <a:gd name="T12" fmla="*/ 46 w 78"/>
                <a:gd name="T13" fmla="*/ 21 h 245"/>
                <a:gd name="T14" fmla="*/ 44 w 78"/>
                <a:gd name="T15" fmla="*/ 29 h 245"/>
                <a:gd name="T16" fmla="*/ 1 w 78"/>
                <a:gd name="T17" fmla="*/ 202 h 245"/>
                <a:gd name="T18" fmla="*/ 0 w 78"/>
                <a:gd name="T19" fmla="*/ 212 h 245"/>
                <a:gd name="T20" fmla="*/ 36 w 78"/>
                <a:gd name="T21" fmla="*/ 245 h 245"/>
                <a:gd name="T22" fmla="*/ 64 w 78"/>
                <a:gd name="T23" fmla="*/ 227 h 245"/>
                <a:gd name="T24" fmla="*/ 76 w 78"/>
                <a:gd name="T25" fmla="*/ 192 h 245"/>
                <a:gd name="T26" fmla="*/ 71 w 78"/>
                <a:gd name="T27" fmla="*/ 188 h 245"/>
                <a:gd name="T28" fmla="*/ 64 w 78"/>
                <a:gd name="T29" fmla="*/ 196 h 245"/>
                <a:gd name="T30" fmla="*/ 38 w 78"/>
                <a:gd name="T31" fmla="*/ 236 h 245"/>
                <a:gd name="T32" fmla="*/ 26 w 78"/>
                <a:gd name="T33" fmla="*/ 219 h 245"/>
                <a:gd name="T34" fmla="*/ 28 w 78"/>
                <a:gd name="T35" fmla="*/ 204 h 245"/>
                <a:gd name="T36" fmla="*/ 76 w 78"/>
                <a:gd name="T37" fmla="*/ 1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5">
                  <a:moveTo>
                    <a:pt x="76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6" y="0"/>
                    <a:pt x="72" y="0"/>
                  </a:cubicBezTo>
                  <a:cubicBezTo>
                    <a:pt x="65" y="0"/>
                    <a:pt x="36" y="3"/>
                    <a:pt x="28" y="3"/>
                  </a:cubicBezTo>
                  <a:cubicBezTo>
                    <a:pt x="25" y="4"/>
                    <a:pt x="20" y="4"/>
                    <a:pt x="20" y="11"/>
                  </a:cubicBezTo>
                  <a:cubicBezTo>
                    <a:pt x="20" y="16"/>
                    <a:pt x="25" y="16"/>
                    <a:pt x="29" y="16"/>
                  </a:cubicBezTo>
                  <a:cubicBezTo>
                    <a:pt x="46" y="16"/>
                    <a:pt x="46" y="19"/>
                    <a:pt x="46" y="21"/>
                  </a:cubicBezTo>
                  <a:cubicBezTo>
                    <a:pt x="46" y="24"/>
                    <a:pt x="45" y="26"/>
                    <a:pt x="44" y="29"/>
                  </a:cubicBezTo>
                  <a:lnTo>
                    <a:pt x="1" y="202"/>
                  </a:lnTo>
                  <a:cubicBezTo>
                    <a:pt x="0" y="205"/>
                    <a:pt x="0" y="209"/>
                    <a:pt x="0" y="212"/>
                  </a:cubicBezTo>
                  <a:cubicBezTo>
                    <a:pt x="0" y="235"/>
                    <a:pt x="20" y="245"/>
                    <a:pt x="36" y="245"/>
                  </a:cubicBezTo>
                  <a:cubicBezTo>
                    <a:pt x="45" y="245"/>
                    <a:pt x="55" y="243"/>
                    <a:pt x="64" y="227"/>
                  </a:cubicBezTo>
                  <a:cubicBezTo>
                    <a:pt x="72" y="214"/>
                    <a:pt x="76" y="193"/>
                    <a:pt x="76" y="192"/>
                  </a:cubicBezTo>
                  <a:cubicBezTo>
                    <a:pt x="76" y="188"/>
                    <a:pt x="72" y="188"/>
                    <a:pt x="71" y="188"/>
                  </a:cubicBezTo>
                  <a:cubicBezTo>
                    <a:pt x="66" y="188"/>
                    <a:pt x="65" y="190"/>
                    <a:pt x="64" y="196"/>
                  </a:cubicBezTo>
                  <a:cubicBezTo>
                    <a:pt x="59" y="213"/>
                    <a:pt x="53" y="236"/>
                    <a:pt x="38" y="236"/>
                  </a:cubicBezTo>
                  <a:cubicBezTo>
                    <a:pt x="28" y="236"/>
                    <a:pt x="26" y="227"/>
                    <a:pt x="26" y="219"/>
                  </a:cubicBezTo>
                  <a:cubicBezTo>
                    <a:pt x="26" y="215"/>
                    <a:pt x="27" y="208"/>
                    <a:pt x="28" y="204"/>
                  </a:cubicBezTo>
                  <a:lnTo>
                    <a:pt x="76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339">
              <a:extLst>
                <a:ext uri="{FF2B5EF4-FFF2-40B4-BE49-F238E27FC236}">
                  <a16:creationId xmlns:a16="http://schemas.microsoft.com/office/drawing/2014/main" id="{E5D08B1B-CE97-4EC4-8DEE-A884557D9548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29063" y="3976688"/>
              <a:ext cx="42863" cy="206375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50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8" y="326"/>
                    <a:pt x="28" y="250"/>
                  </a:cubicBezTo>
                  <a:cubicBezTo>
                    <a:pt x="28" y="163"/>
                    <a:pt x="47" y="76"/>
                    <a:pt x="109" y="13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340">
              <a:extLst>
                <a:ext uri="{FF2B5EF4-FFF2-40B4-BE49-F238E27FC236}">
                  <a16:creationId xmlns:a16="http://schemas.microsoft.com/office/drawing/2014/main" id="{33FC90F3-315F-46BB-B23D-0B597A8DE163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3990975" y="3987801"/>
              <a:ext cx="95250" cy="185738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5 h 449"/>
                <a:gd name="T10" fmla="*/ 0 w 262"/>
                <a:gd name="T11" fmla="*/ 262 h 449"/>
                <a:gd name="T12" fmla="*/ 96 w 262"/>
                <a:gd name="T13" fmla="*/ 352 h 449"/>
                <a:gd name="T14" fmla="*/ 85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5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5 h 449"/>
                <a:gd name="T30" fmla="*/ 194 w 262"/>
                <a:gd name="T31" fmla="*/ 12 h 449"/>
                <a:gd name="T32" fmla="*/ 99 w 262"/>
                <a:gd name="T33" fmla="*/ 341 h 449"/>
                <a:gd name="T34" fmla="*/ 33 w 262"/>
                <a:gd name="T35" fmla="*/ 272 h 449"/>
                <a:gd name="T36" fmla="*/ 150 w 262"/>
                <a:gd name="T37" fmla="*/ 136 h 449"/>
                <a:gd name="T38" fmla="*/ 99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2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9" y="384"/>
                    <a:pt x="85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5" y="447"/>
                  </a:cubicBezTo>
                  <a:cubicBezTo>
                    <a:pt x="86" y="446"/>
                    <a:pt x="89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2"/>
                    <a:pt x="262" y="216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40"/>
                    <a:pt x="33" y="322"/>
                    <a:pt x="33" y="272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341">
              <a:extLst>
                <a:ext uri="{FF2B5EF4-FFF2-40B4-BE49-F238E27FC236}">
                  <a16:creationId xmlns:a16="http://schemas.microsoft.com/office/drawing/2014/main" id="{BA2A9756-8C18-407D-82E3-2C4B1CDE7925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100513" y="3976688"/>
              <a:ext cx="42863" cy="206375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6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5" name="Freeform 316" descr="\documentclass{article}&#10;\usepackage{amsmath}&#10;\pagestyle{empty}&#10;\begin{document}&#10;&#10;$\phi$&#10;&#10;&#10;\end{document}" title="IguanaTex Vector Display">
            <a:extLst>
              <a:ext uri="{FF2B5EF4-FFF2-40B4-BE49-F238E27FC236}">
                <a16:creationId xmlns:a16="http://schemas.microsoft.com/office/drawing/2014/main" id="{750296DD-ACBA-484E-BB25-AB527964A225}"/>
              </a:ext>
            </a:extLst>
          </p:cNvPr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8490115" y="5115541"/>
            <a:ext cx="121081" cy="235283"/>
          </a:xfrm>
          <a:custGeom>
            <a:avLst/>
            <a:gdLst>
              <a:gd name="T0" fmla="*/ 194 w 262"/>
              <a:gd name="T1" fmla="*/ 12 h 449"/>
              <a:gd name="T2" fmla="*/ 196 w 262"/>
              <a:gd name="T3" fmla="*/ 5 h 449"/>
              <a:gd name="T4" fmla="*/ 190 w 262"/>
              <a:gd name="T5" fmla="*/ 0 h 449"/>
              <a:gd name="T6" fmla="*/ 182 w 262"/>
              <a:gd name="T7" fmla="*/ 10 h 449"/>
              <a:gd name="T8" fmla="*/ 153 w 262"/>
              <a:gd name="T9" fmla="*/ 125 h 449"/>
              <a:gd name="T10" fmla="*/ 0 w 262"/>
              <a:gd name="T11" fmla="*/ 262 h 449"/>
              <a:gd name="T12" fmla="*/ 96 w 262"/>
              <a:gd name="T13" fmla="*/ 352 h 449"/>
              <a:gd name="T14" fmla="*/ 85 w 262"/>
              <a:gd name="T15" fmla="*/ 399 h 449"/>
              <a:gd name="T16" fmla="*/ 74 w 262"/>
              <a:gd name="T17" fmla="*/ 443 h 449"/>
              <a:gd name="T18" fmla="*/ 80 w 262"/>
              <a:gd name="T19" fmla="*/ 449 h 449"/>
              <a:gd name="T20" fmla="*/ 85 w 262"/>
              <a:gd name="T21" fmla="*/ 447 h 449"/>
              <a:gd name="T22" fmla="*/ 90 w 262"/>
              <a:gd name="T23" fmla="*/ 427 h 449"/>
              <a:gd name="T24" fmla="*/ 109 w 262"/>
              <a:gd name="T25" fmla="*/ 352 h 449"/>
              <a:gd name="T26" fmla="*/ 262 w 262"/>
              <a:gd name="T27" fmla="*/ 216 h 449"/>
              <a:gd name="T28" fmla="*/ 166 w 262"/>
              <a:gd name="T29" fmla="*/ 125 h 449"/>
              <a:gd name="T30" fmla="*/ 194 w 262"/>
              <a:gd name="T31" fmla="*/ 12 h 449"/>
              <a:gd name="T32" fmla="*/ 99 w 262"/>
              <a:gd name="T33" fmla="*/ 341 h 449"/>
              <a:gd name="T34" fmla="*/ 33 w 262"/>
              <a:gd name="T35" fmla="*/ 273 h 449"/>
              <a:gd name="T36" fmla="*/ 150 w 262"/>
              <a:gd name="T37" fmla="*/ 136 h 449"/>
              <a:gd name="T38" fmla="*/ 99 w 262"/>
              <a:gd name="T39" fmla="*/ 341 h 449"/>
              <a:gd name="T40" fmla="*/ 163 w 262"/>
              <a:gd name="T41" fmla="*/ 136 h 449"/>
              <a:gd name="T42" fmla="*/ 230 w 262"/>
              <a:gd name="T43" fmla="*/ 205 h 449"/>
              <a:gd name="T44" fmla="*/ 112 w 262"/>
              <a:gd name="T45" fmla="*/ 341 h 449"/>
              <a:gd name="T46" fmla="*/ 163 w 262"/>
              <a:gd name="T47" fmla="*/ 136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2" h="449">
                <a:moveTo>
                  <a:pt x="194" y="12"/>
                </a:moveTo>
                <a:cubicBezTo>
                  <a:pt x="194" y="11"/>
                  <a:pt x="196" y="6"/>
                  <a:pt x="196" y="5"/>
                </a:cubicBezTo>
                <a:cubicBezTo>
                  <a:pt x="196" y="5"/>
                  <a:pt x="196" y="0"/>
                  <a:pt x="190" y="0"/>
                </a:cubicBezTo>
                <a:cubicBezTo>
                  <a:pt x="185" y="0"/>
                  <a:pt x="184" y="2"/>
                  <a:pt x="182" y="10"/>
                </a:cubicBezTo>
                <a:lnTo>
                  <a:pt x="153" y="125"/>
                </a:lnTo>
                <a:cubicBezTo>
                  <a:pt x="74" y="128"/>
                  <a:pt x="0" y="194"/>
                  <a:pt x="0" y="262"/>
                </a:cubicBezTo>
                <a:cubicBezTo>
                  <a:pt x="0" y="310"/>
                  <a:pt x="35" y="349"/>
                  <a:pt x="96" y="352"/>
                </a:cubicBezTo>
                <a:cubicBezTo>
                  <a:pt x="92" y="368"/>
                  <a:pt x="89" y="384"/>
                  <a:pt x="85" y="399"/>
                </a:cubicBezTo>
                <a:cubicBezTo>
                  <a:pt x="79" y="423"/>
                  <a:pt x="74" y="442"/>
                  <a:pt x="74" y="443"/>
                </a:cubicBezTo>
                <a:cubicBezTo>
                  <a:pt x="74" y="448"/>
                  <a:pt x="77" y="449"/>
                  <a:pt x="80" y="449"/>
                </a:cubicBezTo>
                <a:cubicBezTo>
                  <a:pt x="82" y="449"/>
                  <a:pt x="83" y="448"/>
                  <a:pt x="85" y="447"/>
                </a:cubicBezTo>
                <a:cubicBezTo>
                  <a:pt x="86" y="446"/>
                  <a:pt x="89" y="434"/>
                  <a:pt x="90" y="427"/>
                </a:cubicBezTo>
                <a:lnTo>
                  <a:pt x="109" y="352"/>
                </a:lnTo>
                <a:cubicBezTo>
                  <a:pt x="190" y="350"/>
                  <a:pt x="262" y="283"/>
                  <a:pt x="262" y="216"/>
                </a:cubicBezTo>
                <a:cubicBezTo>
                  <a:pt x="262" y="176"/>
                  <a:pt x="236" y="130"/>
                  <a:pt x="166" y="125"/>
                </a:cubicBezTo>
                <a:lnTo>
                  <a:pt x="194" y="12"/>
                </a:lnTo>
                <a:close/>
                <a:moveTo>
                  <a:pt x="99" y="341"/>
                </a:moveTo>
                <a:cubicBezTo>
                  <a:pt x="69" y="340"/>
                  <a:pt x="33" y="322"/>
                  <a:pt x="33" y="273"/>
                </a:cubicBezTo>
                <a:cubicBezTo>
                  <a:pt x="33" y="213"/>
                  <a:pt x="76" y="143"/>
                  <a:pt x="150" y="136"/>
                </a:cubicBezTo>
                <a:lnTo>
                  <a:pt x="99" y="341"/>
                </a:lnTo>
                <a:close/>
                <a:moveTo>
                  <a:pt x="163" y="136"/>
                </a:moveTo>
                <a:cubicBezTo>
                  <a:pt x="201" y="138"/>
                  <a:pt x="230" y="161"/>
                  <a:pt x="230" y="205"/>
                </a:cubicBezTo>
                <a:cubicBezTo>
                  <a:pt x="230" y="264"/>
                  <a:pt x="187" y="335"/>
                  <a:pt x="112" y="341"/>
                </a:cubicBezTo>
                <a:lnTo>
                  <a:pt x="163" y="136"/>
                </a:lnTo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0AE276C-013D-4059-9FB4-C86694AE5DB3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3824984" y="3893907"/>
            <a:ext cx="4595258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3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Approximate Superposition Solution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C76818-7D1B-474E-A274-C110ABD2C92E}"/>
                  </a:ext>
                </a:extLst>
              </p:cNvPr>
              <p:cNvSpPr txBox="1"/>
              <p:nvPr/>
            </p:nvSpPr>
            <p:spPr>
              <a:xfrm>
                <a:off x="1156376" y="6001658"/>
                <a:ext cx="6071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Approximate sum solution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C76818-7D1B-474E-A274-C110ABD2C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76" y="6001658"/>
                <a:ext cx="6071934" cy="369332"/>
              </a:xfrm>
              <a:prstGeom prst="rect">
                <a:avLst/>
              </a:prstGeom>
              <a:blipFill>
                <a:blip r:embed="rId1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2" name="Graphic 371">
            <a:extLst>
              <a:ext uri="{FF2B5EF4-FFF2-40B4-BE49-F238E27FC236}">
                <a16:creationId xmlns:a16="http://schemas.microsoft.com/office/drawing/2014/main" id="{68269E65-0187-462D-93EF-15479E916F35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27433" y="2805800"/>
            <a:ext cx="6264383" cy="3229064"/>
          </a:xfrm>
          <a:prstGeom prst="rect">
            <a:avLst/>
          </a:prstGeom>
        </p:spPr>
      </p:pic>
      <p:cxnSp>
        <p:nvCxnSpPr>
          <p:cNvPr id="374" name="Straight Arrow Connector 373">
            <a:extLst>
              <a:ext uri="{FF2B5EF4-FFF2-40B4-BE49-F238E27FC236}">
                <a16:creationId xmlns:a16="http://schemas.microsoft.com/office/drawing/2014/main" id="{AA7C691B-2A2B-4BA2-B9C8-8B8B06DA47FE}"/>
              </a:ext>
            </a:extLst>
          </p:cNvPr>
          <p:cNvCxnSpPr>
            <a:cxnSpLocks/>
          </p:cNvCxnSpPr>
          <p:nvPr/>
        </p:nvCxnSpPr>
        <p:spPr>
          <a:xfrm>
            <a:off x="3065674" y="3114754"/>
            <a:ext cx="0" cy="21950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F411E33A-00BF-4249-84FA-173095FEB551}"/>
              </a:ext>
            </a:extLst>
          </p:cNvPr>
          <p:cNvCxnSpPr>
            <a:cxnSpLocks/>
          </p:cNvCxnSpPr>
          <p:nvPr/>
        </p:nvCxnSpPr>
        <p:spPr>
          <a:xfrm>
            <a:off x="5563813" y="4209978"/>
            <a:ext cx="0" cy="10998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ACBA5FE7-014E-44BB-BD15-77122D974042}"/>
              </a:ext>
            </a:extLst>
          </p:cNvPr>
          <p:cNvCxnSpPr>
            <a:cxnSpLocks/>
          </p:cNvCxnSpPr>
          <p:nvPr/>
        </p:nvCxnSpPr>
        <p:spPr>
          <a:xfrm>
            <a:off x="3061864" y="3047010"/>
            <a:ext cx="250194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 descr="\documentclass{article}&#10;\usepackage{amsmath}&#10;\DeclareMathOperator{\sech}{sech}&#10;\pagestyle{empty}&#10;\begin{document}&#10;&#10;&#10;$\phi(t,x)=\epsilon_{1} \sqrt{\frac{8}{3}} \sech{(\epsilon_{1} (x+a))} \cos{(\omega_{1} t)}+\epsilon_{2} \sqrt{\frac{8}{3}} \sech{(\epsilon_{2} (x-a))} \cos{(\omega_{2} t+\theta)}$&#10;&#10;&#10;&#10;\end{document}" title="IguanaTex Vector Display">
            <a:extLst>
              <a:ext uri="{FF2B5EF4-FFF2-40B4-BE49-F238E27FC236}">
                <a16:creationId xmlns:a16="http://schemas.microsoft.com/office/drawing/2014/main" id="{123910A0-64C5-455D-90EF-B8FB43FA41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1492" y="2018940"/>
            <a:ext cx="8921994" cy="534988"/>
            <a:chOff x="2541588" y="2540000"/>
            <a:chExt cx="4262438" cy="255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801A784-24A0-4B38-853D-04D1AC972833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2541588" y="2611438"/>
              <a:ext cx="68263" cy="127000"/>
            </a:xfrm>
            <a:custGeom>
              <a:avLst/>
              <a:gdLst>
                <a:gd name="T0" fmla="*/ 194 w 262"/>
                <a:gd name="T1" fmla="*/ 12 h 449"/>
                <a:gd name="T2" fmla="*/ 195 w 262"/>
                <a:gd name="T3" fmla="*/ 5 h 449"/>
                <a:gd name="T4" fmla="*/ 189 w 262"/>
                <a:gd name="T5" fmla="*/ 0 h 449"/>
                <a:gd name="T6" fmla="*/ 182 w 262"/>
                <a:gd name="T7" fmla="*/ 10 h 449"/>
                <a:gd name="T8" fmla="*/ 153 w 262"/>
                <a:gd name="T9" fmla="*/ 125 h 449"/>
                <a:gd name="T10" fmla="*/ 0 w 262"/>
                <a:gd name="T11" fmla="*/ 262 h 449"/>
                <a:gd name="T12" fmla="*/ 96 w 262"/>
                <a:gd name="T13" fmla="*/ 352 h 449"/>
                <a:gd name="T14" fmla="*/ 85 w 262"/>
                <a:gd name="T15" fmla="*/ 399 h 449"/>
                <a:gd name="T16" fmla="*/ 74 w 262"/>
                <a:gd name="T17" fmla="*/ 443 h 449"/>
                <a:gd name="T18" fmla="*/ 80 w 262"/>
                <a:gd name="T19" fmla="*/ 449 h 449"/>
                <a:gd name="T20" fmla="*/ 85 w 262"/>
                <a:gd name="T21" fmla="*/ 447 h 449"/>
                <a:gd name="T22" fmla="*/ 90 w 262"/>
                <a:gd name="T23" fmla="*/ 427 h 449"/>
                <a:gd name="T24" fmla="*/ 109 w 262"/>
                <a:gd name="T25" fmla="*/ 352 h 449"/>
                <a:gd name="T26" fmla="*/ 262 w 262"/>
                <a:gd name="T27" fmla="*/ 216 h 449"/>
                <a:gd name="T28" fmla="*/ 166 w 262"/>
                <a:gd name="T29" fmla="*/ 125 h 449"/>
                <a:gd name="T30" fmla="*/ 194 w 262"/>
                <a:gd name="T31" fmla="*/ 12 h 449"/>
                <a:gd name="T32" fmla="*/ 99 w 262"/>
                <a:gd name="T33" fmla="*/ 341 h 449"/>
                <a:gd name="T34" fmla="*/ 33 w 262"/>
                <a:gd name="T35" fmla="*/ 272 h 449"/>
                <a:gd name="T36" fmla="*/ 150 w 262"/>
                <a:gd name="T37" fmla="*/ 136 h 449"/>
                <a:gd name="T38" fmla="*/ 99 w 262"/>
                <a:gd name="T39" fmla="*/ 341 h 449"/>
                <a:gd name="T40" fmla="*/ 163 w 262"/>
                <a:gd name="T41" fmla="*/ 136 h 449"/>
                <a:gd name="T42" fmla="*/ 229 w 262"/>
                <a:gd name="T43" fmla="*/ 205 h 449"/>
                <a:gd name="T44" fmla="*/ 112 w 262"/>
                <a:gd name="T45" fmla="*/ 341 h 449"/>
                <a:gd name="T46" fmla="*/ 163 w 262"/>
                <a:gd name="T47" fmla="*/ 13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9">
                  <a:moveTo>
                    <a:pt x="194" y="12"/>
                  </a:moveTo>
                  <a:cubicBezTo>
                    <a:pt x="194" y="11"/>
                    <a:pt x="195" y="6"/>
                    <a:pt x="195" y="5"/>
                  </a:cubicBezTo>
                  <a:cubicBezTo>
                    <a:pt x="195" y="5"/>
                    <a:pt x="195" y="0"/>
                    <a:pt x="189" y="0"/>
                  </a:cubicBezTo>
                  <a:cubicBezTo>
                    <a:pt x="184" y="0"/>
                    <a:pt x="184" y="2"/>
                    <a:pt x="182" y="10"/>
                  </a:cubicBezTo>
                  <a:lnTo>
                    <a:pt x="153" y="125"/>
                  </a:lnTo>
                  <a:cubicBezTo>
                    <a:pt x="74" y="128"/>
                    <a:pt x="0" y="194"/>
                    <a:pt x="0" y="262"/>
                  </a:cubicBezTo>
                  <a:cubicBezTo>
                    <a:pt x="0" y="309"/>
                    <a:pt x="35" y="349"/>
                    <a:pt x="96" y="352"/>
                  </a:cubicBezTo>
                  <a:cubicBezTo>
                    <a:pt x="92" y="368"/>
                    <a:pt x="89" y="384"/>
                    <a:pt x="85" y="399"/>
                  </a:cubicBezTo>
                  <a:cubicBezTo>
                    <a:pt x="79" y="423"/>
                    <a:pt x="74" y="442"/>
                    <a:pt x="74" y="443"/>
                  </a:cubicBezTo>
                  <a:cubicBezTo>
                    <a:pt x="74" y="448"/>
                    <a:pt x="77" y="449"/>
                    <a:pt x="80" y="449"/>
                  </a:cubicBezTo>
                  <a:cubicBezTo>
                    <a:pt x="82" y="449"/>
                    <a:pt x="83" y="448"/>
                    <a:pt x="85" y="447"/>
                  </a:cubicBezTo>
                  <a:cubicBezTo>
                    <a:pt x="86" y="446"/>
                    <a:pt x="89" y="434"/>
                    <a:pt x="90" y="427"/>
                  </a:cubicBezTo>
                  <a:lnTo>
                    <a:pt x="109" y="352"/>
                  </a:lnTo>
                  <a:cubicBezTo>
                    <a:pt x="189" y="350"/>
                    <a:pt x="262" y="282"/>
                    <a:pt x="262" y="216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40"/>
                    <a:pt x="33" y="322"/>
                    <a:pt x="33" y="272"/>
                  </a:cubicBezTo>
                  <a:cubicBezTo>
                    <a:pt x="33" y="213"/>
                    <a:pt x="76" y="143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A7E0CD4B-EC63-49CD-BFD2-FD0A24517C90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2625726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18FC105-D472-4086-A4B7-B1B313879F1D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2665413" y="2620963"/>
              <a:ext cx="39688" cy="88900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5 w 153"/>
                <a:gd name="T9" fmla="*/ 97 h 318"/>
                <a:gd name="T10" fmla="*/ 116 w 153"/>
                <a:gd name="T11" fmla="*/ 13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6" y="16"/>
                    <a:pt x="116" y="13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4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7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6" y="307"/>
                    <a:pt x="51" y="300"/>
                    <a:pt x="51" y="284"/>
                  </a:cubicBezTo>
                  <a:cubicBezTo>
                    <a:pt x="51" y="272"/>
                    <a:pt x="52" y="268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88EC015-8718-4382-82F9-3846CCD0617F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720976" y="2693988"/>
              <a:ext cx="14288" cy="42863"/>
            </a:xfrm>
            <a:custGeom>
              <a:avLst/>
              <a:gdLst>
                <a:gd name="T0" fmla="*/ 59 w 59"/>
                <a:gd name="T1" fmla="*/ 53 h 150"/>
                <a:gd name="T2" fmla="*/ 27 w 59"/>
                <a:gd name="T3" fmla="*/ 0 h 150"/>
                <a:gd name="T4" fmla="*/ 0 w 59"/>
                <a:gd name="T5" fmla="*/ 27 h 150"/>
                <a:gd name="T6" fmla="*/ 27 w 59"/>
                <a:gd name="T7" fmla="*/ 53 h 150"/>
                <a:gd name="T8" fmla="*/ 44 w 59"/>
                <a:gd name="T9" fmla="*/ 47 h 150"/>
                <a:gd name="T10" fmla="*/ 47 w 59"/>
                <a:gd name="T11" fmla="*/ 45 h 150"/>
                <a:gd name="T12" fmla="*/ 48 w 59"/>
                <a:gd name="T13" fmla="*/ 53 h 150"/>
                <a:gd name="T14" fmla="*/ 14 w 59"/>
                <a:gd name="T15" fmla="*/ 136 h 150"/>
                <a:gd name="T16" fmla="*/ 8 w 59"/>
                <a:gd name="T17" fmla="*/ 144 h 150"/>
                <a:gd name="T18" fmla="*/ 13 w 59"/>
                <a:gd name="T19" fmla="*/ 150 h 150"/>
                <a:gd name="T20" fmla="*/ 59 w 59"/>
                <a:gd name="T21" fmla="*/ 5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50">
                  <a:moveTo>
                    <a:pt x="59" y="53"/>
                  </a:moveTo>
                  <a:cubicBezTo>
                    <a:pt x="59" y="20"/>
                    <a:pt x="46" y="0"/>
                    <a:pt x="27" y="0"/>
                  </a:cubicBezTo>
                  <a:cubicBezTo>
                    <a:pt x="10" y="0"/>
                    <a:pt x="0" y="13"/>
                    <a:pt x="0" y="27"/>
                  </a:cubicBezTo>
                  <a:cubicBezTo>
                    <a:pt x="0" y="40"/>
                    <a:pt x="10" y="53"/>
                    <a:pt x="27" y="53"/>
                  </a:cubicBezTo>
                  <a:cubicBezTo>
                    <a:pt x="33" y="53"/>
                    <a:pt x="39" y="51"/>
                    <a:pt x="44" y="47"/>
                  </a:cubicBezTo>
                  <a:cubicBezTo>
                    <a:pt x="46" y="46"/>
                    <a:pt x="46" y="45"/>
                    <a:pt x="47" y="45"/>
                  </a:cubicBezTo>
                  <a:cubicBezTo>
                    <a:pt x="47" y="45"/>
                    <a:pt x="48" y="46"/>
                    <a:pt x="48" y="53"/>
                  </a:cubicBezTo>
                  <a:cubicBezTo>
                    <a:pt x="48" y="90"/>
                    <a:pt x="30" y="120"/>
                    <a:pt x="14" y="136"/>
                  </a:cubicBezTo>
                  <a:cubicBezTo>
                    <a:pt x="8" y="142"/>
                    <a:pt x="8" y="143"/>
                    <a:pt x="8" y="144"/>
                  </a:cubicBezTo>
                  <a:cubicBezTo>
                    <a:pt x="8" y="148"/>
                    <a:pt x="11" y="150"/>
                    <a:pt x="13" y="150"/>
                  </a:cubicBezTo>
                  <a:cubicBezTo>
                    <a:pt x="19" y="150"/>
                    <a:pt x="59" y="111"/>
                    <a:pt x="59" y="53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FB4695E-45E7-4F73-AB60-779F25C6CDC5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2770188" y="2646363"/>
              <a:ext cx="65088" cy="63500"/>
            </a:xfrm>
            <a:custGeom>
              <a:avLst/>
              <a:gdLst>
                <a:gd name="T0" fmla="*/ 152 w 249"/>
                <a:gd name="T1" fmla="*/ 70 h 226"/>
                <a:gd name="T2" fmla="*/ 202 w 249"/>
                <a:gd name="T3" fmla="*/ 11 h 226"/>
                <a:gd name="T4" fmla="*/ 227 w 249"/>
                <a:gd name="T5" fmla="*/ 17 h 226"/>
                <a:gd name="T6" fmla="*/ 203 w 249"/>
                <a:gd name="T7" fmla="*/ 44 h 226"/>
                <a:gd name="T8" fmla="*/ 222 w 249"/>
                <a:gd name="T9" fmla="*/ 62 h 226"/>
                <a:gd name="T10" fmla="*/ 249 w 249"/>
                <a:gd name="T11" fmla="*/ 33 h 226"/>
                <a:gd name="T12" fmla="*/ 202 w 249"/>
                <a:gd name="T13" fmla="*/ 0 h 226"/>
                <a:gd name="T14" fmla="*/ 150 w 249"/>
                <a:gd name="T15" fmla="*/ 38 h 226"/>
                <a:gd name="T16" fmla="*/ 96 w 249"/>
                <a:gd name="T17" fmla="*/ 0 h 226"/>
                <a:gd name="T18" fmla="*/ 16 w 249"/>
                <a:gd name="T19" fmla="*/ 77 h 226"/>
                <a:gd name="T20" fmla="*/ 22 w 249"/>
                <a:gd name="T21" fmla="*/ 82 h 226"/>
                <a:gd name="T22" fmla="*/ 28 w 249"/>
                <a:gd name="T23" fmla="*/ 76 h 226"/>
                <a:gd name="T24" fmla="*/ 95 w 249"/>
                <a:gd name="T25" fmla="*/ 11 h 226"/>
                <a:gd name="T26" fmla="*/ 122 w 249"/>
                <a:gd name="T27" fmla="*/ 44 h 226"/>
                <a:gd name="T28" fmla="*/ 95 w 249"/>
                <a:gd name="T29" fmla="*/ 163 h 226"/>
                <a:gd name="T30" fmla="*/ 48 w 249"/>
                <a:gd name="T31" fmla="*/ 215 h 226"/>
                <a:gd name="T32" fmla="*/ 23 w 249"/>
                <a:gd name="T33" fmla="*/ 208 h 226"/>
                <a:gd name="T34" fmla="*/ 46 w 249"/>
                <a:gd name="T35" fmla="*/ 181 h 226"/>
                <a:gd name="T36" fmla="*/ 28 w 249"/>
                <a:gd name="T37" fmla="*/ 164 h 226"/>
                <a:gd name="T38" fmla="*/ 0 w 249"/>
                <a:gd name="T39" fmla="*/ 193 h 226"/>
                <a:gd name="T40" fmla="*/ 47 w 249"/>
                <a:gd name="T41" fmla="*/ 226 h 226"/>
                <a:gd name="T42" fmla="*/ 100 w 249"/>
                <a:gd name="T43" fmla="*/ 188 h 226"/>
                <a:gd name="T44" fmla="*/ 153 w 249"/>
                <a:gd name="T45" fmla="*/ 226 h 226"/>
                <a:gd name="T46" fmla="*/ 233 w 249"/>
                <a:gd name="T47" fmla="*/ 149 h 226"/>
                <a:gd name="T48" fmla="*/ 227 w 249"/>
                <a:gd name="T49" fmla="*/ 144 h 226"/>
                <a:gd name="T50" fmla="*/ 221 w 249"/>
                <a:gd name="T51" fmla="*/ 149 h 226"/>
                <a:gd name="T52" fmla="*/ 154 w 249"/>
                <a:gd name="T53" fmla="*/ 215 h 226"/>
                <a:gd name="T54" fmla="*/ 127 w 249"/>
                <a:gd name="T55" fmla="*/ 182 h 226"/>
                <a:gd name="T56" fmla="*/ 135 w 249"/>
                <a:gd name="T57" fmla="*/ 138 h 226"/>
                <a:gd name="T58" fmla="*/ 152 w 249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9" y="53"/>
                    <a:pt x="249" y="33"/>
                  </a:cubicBezTo>
                  <a:cubicBezTo>
                    <a:pt x="249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1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5" y="11"/>
                    <a:pt x="122" y="15"/>
                    <a:pt x="122" y="44"/>
                  </a:cubicBezTo>
                  <a:cubicBezTo>
                    <a:pt x="122" y="60"/>
                    <a:pt x="114" y="93"/>
                    <a:pt x="95" y="163"/>
                  </a:cubicBezTo>
                  <a:cubicBezTo>
                    <a:pt x="87" y="194"/>
                    <a:pt x="70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100" y="188"/>
                  </a:cubicBezTo>
                  <a:cubicBezTo>
                    <a:pt x="106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1ECFF810-4FDA-4BE4-9E3C-CCFBDCD1FA5C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2847976" y="2603500"/>
              <a:ext cx="30163" cy="141288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B54D36A-4D0C-48A8-B7C1-6D9000F1E58B}"/>
                </a:ext>
              </a:extLst>
            </p:cNvPr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2933701" y="2657475"/>
              <a:ext cx="87313" cy="33338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51F9255-BBA9-4724-AE59-1BC3D4AF0611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070226" y="2647950"/>
              <a:ext cx="42863" cy="61913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7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2" y="16"/>
                  </a:cubicBezTo>
                  <a:lnTo>
                    <a:pt x="147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2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5F646A9-EDBB-45AC-90A6-90DED12B51DB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3125788" y="2665413"/>
              <a:ext cx="33338" cy="65088"/>
            </a:xfrm>
            <a:custGeom>
              <a:avLst/>
              <a:gdLst>
                <a:gd name="T0" fmla="*/ 78 w 126"/>
                <a:gd name="T1" fmla="*/ 9 h 231"/>
                <a:gd name="T2" fmla="*/ 68 w 126"/>
                <a:gd name="T3" fmla="*/ 0 h 231"/>
                <a:gd name="T4" fmla="*/ 0 w 126"/>
                <a:gd name="T5" fmla="*/ 22 h 231"/>
                <a:gd name="T6" fmla="*/ 0 w 126"/>
                <a:gd name="T7" fmla="*/ 34 h 231"/>
                <a:gd name="T8" fmla="*/ 50 w 126"/>
                <a:gd name="T9" fmla="*/ 25 h 231"/>
                <a:gd name="T10" fmla="*/ 50 w 126"/>
                <a:gd name="T11" fmla="*/ 203 h 231"/>
                <a:gd name="T12" fmla="*/ 15 w 126"/>
                <a:gd name="T13" fmla="*/ 219 h 231"/>
                <a:gd name="T14" fmla="*/ 2 w 126"/>
                <a:gd name="T15" fmla="*/ 219 h 231"/>
                <a:gd name="T16" fmla="*/ 2 w 126"/>
                <a:gd name="T17" fmla="*/ 231 h 231"/>
                <a:gd name="T18" fmla="*/ 64 w 126"/>
                <a:gd name="T19" fmla="*/ 230 h 231"/>
                <a:gd name="T20" fmla="*/ 126 w 126"/>
                <a:gd name="T21" fmla="*/ 231 h 231"/>
                <a:gd name="T22" fmla="*/ 126 w 126"/>
                <a:gd name="T23" fmla="*/ 219 h 231"/>
                <a:gd name="T24" fmla="*/ 113 w 126"/>
                <a:gd name="T25" fmla="*/ 219 h 231"/>
                <a:gd name="T26" fmla="*/ 78 w 126"/>
                <a:gd name="T27" fmla="*/ 203 h 231"/>
                <a:gd name="T28" fmla="*/ 78 w 126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1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6" y="231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9AA0EBC2-02B7-4EC8-AD11-23DDA8EEAB0F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189288" y="2540000"/>
              <a:ext cx="117475" cy="255588"/>
            </a:xfrm>
            <a:custGeom>
              <a:avLst/>
              <a:gdLst>
                <a:gd name="T0" fmla="*/ 176 w 454"/>
                <a:gd name="T1" fmla="*/ 823 h 898"/>
                <a:gd name="T2" fmla="*/ 69 w 454"/>
                <a:gd name="T3" fmla="*/ 449 h 898"/>
                <a:gd name="T4" fmla="*/ 0 w 454"/>
                <a:gd name="T5" fmla="*/ 530 h 898"/>
                <a:gd name="T6" fmla="*/ 8 w 454"/>
                <a:gd name="T7" fmla="*/ 537 h 898"/>
                <a:gd name="T8" fmla="*/ 42 w 454"/>
                <a:gd name="T9" fmla="*/ 498 h 898"/>
                <a:gd name="T10" fmla="*/ 156 w 454"/>
                <a:gd name="T11" fmla="*/ 898 h 898"/>
                <a:gd name="T12" fmla="*/ 177 w 454"/>
                <a:gd name="T13" fmla="*/ 886 h 898"/>
                <a:gd name="T14" fmla="*/ 451 w 454"/>
                <a:gd name="T15" fmla="*/ 20 h 898"/>
                <a:gd name="T16" fmla="*/ 454 w 454"/>
                <a:gd name="T17" fmla="*/ 10 h 898"/>
                <a:gd name="T18" fmla="*/ 444 w 454"/>
                <a:gd name="T19" fmla="*/ 0 h 898"/>
                <a:gd name="T20" fmla="*/ 432 w 454"/>
                <a:gd name="T21" fmla="*/ 13 h 898"/>
                <a:gd name="T22" fmla="*/ 176 w 454"/>
                <a:gd name="T23" fmla="*/ 82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898">
                  <a:moveTo>
                    <a:pt x="176" y="823"/>
                  </a:moveTo>
                  <a:lnTo>
                    <a:pt x="69" y="449"/>
                  </a:lnTo>
                  <a:lnTo>
                    <a:pt x="0" y="530"/>
                  </a:lnTo>
                  <a:lnTo>
                    <a:pt x="8" y="537"/>
                  </a:lnTo>
                  <a:lnTo>
                    <a:pt x="42" y="498"/>
                  </a:lnTo>
                  <a:lnTo>
                    <a:pt x="156" y="898"/>
                  </a:lnTo>
                  <a:cubicBezTo>
                    <a:pt x="173" y="898"/>
                    <a:pt x="173" y="898"/>
                    <a:pt x="177" y="886"/>
                  </a:cubicBezTo>
                  <a:lnTo>
                    <a:pt x="451" y="20"/>
                  </a:lnTo>
                  <a:cubicBezTo>
                    <a:pt x="454" y="12"/>
                    <a:pt x="454" y="10"/>
                    <a:pt x="454" y="10"/>
                  </a:cubicBezTo>
                  <a:cubicBezTo>
                    <a:pt x="454" y="4"/>
                    <a:pt x="450" y="0"/>
                    <a:pt x="444" y="0"/>
                  </a:cubicBezTo>
                  <a:cubicBezTo>
                    <a:pt x="436" y="0"/>
                    <a:pt x="434" y="6"/>
                    <a:pt x="432" y="13"/>
                  </a:cubicBezTo>
                  <a:lnTo>
                    <a:pt x="176" y="8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7B72C140-D32B-42A0-A6FE-1440C1815CCC}"/>
                </a:ext>
              </a:extLst>
            </p:cNvPr>
            <p:cNvSpPr>
              <a:spLocks noChangeArrowheads="1"/>
            </p:cNvSpPr>
            <p:nvPr>
              <p:custDataLst>
                <p:tags r:id="rId57"/>
              </p:custDataLst>
            </p:nvPr>
          </p:nvSpPr>
          <p:spPr bwMode="auto">
            <a:xfrm>
              <a:off x="3303588" y="2540000"/>
              <a:ext cx="82550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B1AE130-21BB-44B5-A667-0B8F1616EB58}"/>
                </a:ext>
              </a:extLst>
            </p:cNvPr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3324226" y="2587625"/>
              <a:ext cx="41275" cy="68263"/>
            </a:xfrm>
            <a:custGeom>
              <a:avLst/>
              <a:gdLst>
                <a:gd name="T0" fmla="*/ 105 w 160"/>
                <a:gd name="T1" fmla="*/ 106 h 239"/>
                <a:gd name="T2" fmla="*/ 149 w 160"/>
                <a:gd name="T3" fmla="*/ 52 h 239"/>
                <a:gd name="T4" fmla="*/ 80 w 160"/>
                <a:gd name="T5" fmla="*/ 0 h 239"/>
                <a:gd name="T6" fmla="*/ 11 w 160"/>
                <a:gd name="T7" fmla="*/ 59 h 239"/>
                <a:gd name="T8" fmla="*/ 25 w 160"/>
                <a:gd name="T9" fmla="*/ 94 h 239"/>
                <a:gd name="T10" fmla="*/ 54 w 160"/>
                <a:gd name="T11" fmla="*/ 115 h 239"/>
                <a:gd name="T12" fmla="*/ 0 w 160"/>
                <a:gd name="T13" fmla="*/ 179 h 239"/>
                <a:gd name="T14" fmla="*/ 80 w 160"/>
                <a:gd name="T15" fmla="*/ 239 h 239"/>
                <a:gd name="T16" fmla="*/ 160 w 160"/>
                <a:gd name="T17" fmla="*/ 173 h 239"/>
                <a:gd name="T18" fmla="*/ 126 w 160"/>
                <a:gd name="T19" fmla="*/ 119 h 239"/>
                <a:gd name="T20" fmla="*/ 105 w 160"/>
                <a:gd name="T21" fmla="*/ 106 h 239"/>
                <a:gd name="T22" fmla="*/ 48 w 160"/>
                <a:gd name="T23" fmla="*/ 73 h 239"/>
                <a:gd name="T24" fmla="*/ 29 w 160"/>
                <a:gd name="T25" fmla="*/ 45 h 239"/>
                <a:gd name="T26" fmla="*/ 80 w 160"/>
                <a:gd name="T27" fmla="*/ 11 h 239"/>
                <a:gd name="T28" fmla="*/ 131 w 160"/>
                <a:gd name="T29" fmla="*/ 52 h 239"/>
                <a:gd name="T30" fmla="*/ 94 w 160"/>
                <a:gd name="T31" fmla="*/ 99 h 239"/>
                <a:gd name="T32" fmla="*/ 90 w 160"/>
                <a:gd name="T33" fmla="*/ 97 h 239"/>
                <a:gd name="T34" fmla="*/ 48 w 160"/>
                <a:gd name="T35" fmla="*/ 73 h 239"/>
                <a:gd name="T36" fmla="*/ 65 w 160"/>
                <a:gd name="T37" fmla="*/ 122 h 239"/>
                <a:gd name="T38" fmla="*/ 113 w 160"/>
                <a:gd name="T39" fmla="*/ 149 h 239"/>
                <a:gd name="T40" fmla="*/ 139 w 160"/>
                <a:gd name="T41" fmla="*/ 185 h 239"/>
                <a:gd name="T42" fmla="*/ 80 w 160"/>
                <a:gd name="T43" fmla="*/ 228 h 239"/>
                <a:gd name="T44" fmla="*/ 21 w 160"/>
                <a:gd name="T45" fmla="*/ 179 h 239"/>
                <a:gd name="T46" fmla="*/ 65 w 160"/>
                <a:gd name="T47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105" y="106"/>
                  </a:moveTo>
                  <a:cubicBezTo>
                    <a:pt x="132" y="93"/>
                    <a:pt x="149" y="77"/>
                    <a:pt x="149" y="52"/>
                  </a:cubicBezTo>
                  <a:cubicBezTo>
                    <a:pt x="149" y="19"/>
                    <a:pt x="114" y="0"/>
                    <a:pt x="80" y="0"/>
                  </a:cubicBezTo>
                  <a:cubicBezTo>
                    <a:pt x="42" y="0"/>
                    <a:pt x="11" y="26"/>
                    <a:pt x="11" y="59"/>
                  </a:cubicBezTo>
                  <a:cubicBezTo>
                    <a:pt x="11" y="75"/>
                    <a:pt x="18" y="87"/>
                    <a:pt x="25" y="94"/>
                  </a:cubicBezTo>
                  <a:cubicBezTo>
                    <a:pt x="31" y="101"/>
                    <a:pt x="33" y="103"/>
                    <a:pt x="54" y="115"/>
                  </a:cubicBezTo>
                  <a:cubicBezTo>
                    <a:pt x="34" y="123"/>
                    <a:pt x="0" y="142"/>
                    <a:pt x="0" y="179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0" y="211"/>
                    <a:pt x="160" y="173"/>
                  </a:cubicBezTo>
                  <a:cubicBezTo>
                    <a:pt x="160" y="150"/>
                    <a:pt x="147" y="131"/>
                    <a:pt x="126" y="119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8"/>
                    <a:pt x="29" y="58"/>
                    <a:pt x="29" y="45"/>
                  </a:cubicBezTo>
                  <a:cubicBezTo>
                    <a:pt x="29" y="24"/>
                    <a:pt x="55" y="11"/>
                    <a:pt x="80" y="11"/>
                  </a:cubicBezTo>
                  <a:cubicBezTo>
                    <a:pt x="107" y="11"/>
                    <a:pt x="131" y="28"/>
                    <a:pt x="131" y="52"/>
                  </a:cubicBezTo>
                  <a:cubicBezTo>
                    <a:pt x="131" y="84"/>
                    <a:pt x="95" y="99"/>
                    <a:pt x="94" y="99"/>
                  </a:cubicBezTo>
                  <a:cubicBezTo>
                    <a:pt x="93" y="99"/>
                    <a:pt x="93" y="99"/>
                    <a:pt x="90" y="97"/>
                  </a:cubicBezTo>
                  <a:lnTo>
                    <a:pt x="48" y="73"/>
                  </a:lnTo>
                  <a:close/>
                  <a:moveTo>
                    <a:pt x="65" y="122"/>
                  </a:moveTo>
                  <a:lnTo>
                    <a:pt x="113" y="149"/>
                  </a:lnTo>
                  <a:cubicBezTo>
                    <a:pt x="122" y="154"/>
                    <a:pt x="139" y="165"/>
                    <a:pt x="139" y="185"/>
                  </a:cubicBezTo>
                  <a:cubicBezTo>
                    <a:pt x="139" y="212"/>
                    <a:pt x="110" y="228"/>
                    <a:pt x="80" y="228"/>
                  </a:cubicBezTo>
                  <a:cubicBezTo>
                    <a:pt x="48" y="228"/>
                    <a:pt x="21" y="207"/>
                    <a:pt x="21" y="179"/>
                  </a:cubicBezTo>
                  <a:cubicBezTo>
                    <a:pt x="21" y="153"/>
                    <a:pt x="40" y="133"/>
                    <a:pt x="65" y="12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0EC4D150-21CE-4470-8950-A23804EE6D47}"/>
                </a:ext>
              </a:extLst>
            </p:cNvPr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3319463" y="2671763"/>
              <a:ext cx="50800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54DDFF6-7857-417B-A205-E651DE5DD64E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3324226" y="2692400"/>
              <a:ext cx="41275" cy="66675"/>
            </a:xfrm>
            <a:custGeom>
              <a:avLst/>
              <a:gdLst>
                <a:gd name="T0" fmla="*/ 76 w 160"/>
                <a:gd name="T1" fmla="*/ 115 h 238"/>
                <a:gd name="T2" fmla="*/ 123 w 160"/>
                <a:gd name="T3" fmla="*/ 171 h 238"/>
                <a:gd name="T4" fmla="*/ 78 w 160"/>
                <a:gd name="T5" fmla="*/ 227 h 238"/>
                <a:gd name="T6" fmla="*/ 18 w 160"/>
                <a:gd name="T7" fmla="*/ 203 h 238"/>
                <a:gd name="T8" fmla="*/ 39 w 160"/>
                <a:gd name="T9" fmla="*/ 183 h 238"/>
                <a:gd name="T10" fmla="*/ 19 w 160"/>
                <a:gd name="T11" fmla="*/ 164 h 238"/>
                <a:gd name="T12" fmla="*/ 0 w 160"/>
                <a:gd name="T13" fmla="*/ 184 h 238"/>
                <a:gd name="T14" fmla="*/ 78 w 160"/>
                <a:gd name="T15" fmla="*/ 238 h 238"/>
                <a:gd name="T16" fmla="*/ 160 w 160"/>
                <a:gd name="T17" fmla="*/ 171 h 238"/>
                <a:gd name="T18" fmla="*/ 100 w 160"/>
                <a:gd name="T19" fmla="*/ 109 h 238"/>
                <a:gd name="T20" fmla="*/ 149 w 160"/>
                <a:gd name="T21" fmla="*/ 48 h 238"/>
                <a:gd name="T22" fmla="*/ 79 w 160"/>
                <a:gd name="T23" fmla="*/ 0 h 238"/>
                <a:gd name="T24" fmla="*/ 11 w 160"/>
                <a:gd name="T25" fmla="*/ 46 h 238"/>
                <a:gd name="T26" fmla="*/ 29 w 160"/>
                <a:gd name="T27" fmla="*/ 65 h 238"/>
                <a:gd name="T28" fmla="*/ 47 w 160"/>
                <a:gd name="T29" fmla="*/ 47 h 238"/>
                <a:gd name="T30" fmla="*/ 29 w 160"/>
                <a:gd name="T31" fmla="*/ 29 h 238"/>
                <a:gd name="T32" fmla="*/ 78 w 160"/>
                <a:gd name="T33" fmla="*/ 10 h 238"/>
                <a:gd name="T34" fmla="*/ 116 w 160"/>
                <a:gd name="T35" fmla="*/ 48 h 238"/>
                <a:gd name="T36" fmla="*/ 102 w 160"/>
                <a:gd name="T37" fmla="*/ 89 h 238"/>
                <a:gd name="T38" fmla="*/ 63 w 160"/>
                <a:gd name="T39" fmla="*/ 104 h 238"/>
                <a:gd name="T40" fmla="*/ 52 w 160"/>
                <a:gd name="T41" fmla="*/ 105 h 238"/>
                <a:gd name="T42" fmla="*/ 48 w 160"/>
                <a:gd name="T43" fmla="*/ 110 h 238"/>
                <a:gd name="T44" fmla="*/ 57 w 160"/>
                <a:gd name="T45" fmla="*/ 115 h 238"/>
                <a:gd name="T46" fmla="*/ 76 w 160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8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6" y="238"/>
                    <a:pt x="78" y="238"/>
                  </a:cubicBezTo>
                  <a:cubicBezTo>
                    <a:pt x="127" y="238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0"/>
                    <a:pt x="118" y="0"/>
                    <a:pt x="79" y="0"/>
                  </a:cubicBezTo>
                  <a:cubicBezTo>
                    <a:pt x="40" y="0"/>
                    <a:pt x="11" y="19"/>
                    <a:pt x="11" y="46"/>
                  </a:cubicBezTo>
                  <a:cubicBezTo>
                    <a:pt x="11" y="58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7"/>
                    <a:pt x="116" y="48"/>
                  </a:cubicBezTo>
                  <a:cubicBezTo>
                    <a:pt x="116" y="62"/>
                    <a:pt x="111" y="79"/>
                    <a:pt x="102" y="89"/>
                  </a:cubicBezTo>
                  <a:cubicBezTo>
                    <a:pt x="90" y="103"/>
                    <a:pt x="80" y="103"/>
                    <a:pt x="63" y="104"/>
                  </a:cubicBezTo>
                  <a:cubicBezTo>
                    <a:pt x="54" y="105"/>
                    <a:pt x="54" y="105"/>
                    <a:pt x="52" y="105"/>
                  </a:cubicBezTo>
                  <a:cubicBezTo>
                    <a:pt x="51" y="105"/>
                    <a:pt x="48" y="106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1E28A80-EEBE-4BCB-9E49-D998787D1FD9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3411538" y="2646363"/>
              <a:ext cx="42863" cy="63500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4" y="9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3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2"/>
                    <a:pt x="126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F6E7950D-F71C-4722-B81C-9BEE1F6F7419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3462338" y="2646363"/>
              <a:ext cx="50800" cy="63500"/>
            </a:xfrm>
            <a:custGeom>
              <a:avLst/>
              <a:gdLst>
                <a:gd name="T0" fmla="*/ 42 w 193"/>
                <a:gd name="T1" fmla="*/ 98 h 229"/>
                <a:gd name="T2" fmla="*/ 103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3 w 193"/>
                <a:gd name="T15" fmla="*/ 0 h 229"/>
                <a:gd name="T16" fmla="*/ 0 w 193"/>
                <a:gd name="T17" fmla="*/ 114 h 229"/>
                <a:gd name="T18" fmla="*/ 109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3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3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2" y="229"/>
                    <a:pt x="109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FA94B174-5339-45AB-928D-5DAB3DF58B74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3521076" y="2646363"/>
              <a:ext cx="49213" cy="635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AA79FC9-4490-42A1-B0E0-6491EC506CB9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3575051" y="2611438"/>
              <a:ext cx="65088" cy="96838"/>
            </a:xfrm>
            <a:custGeom>
              <a:avLst/>
              <a:gdLst>
                <a:gd name="T0" fmla="*/ 38 w 250"/>
                <a:gd name="T1" fmla="*/ 308 h 346"/>
                <a:gd name="T2" fmla="*/ 0 w 250"/>
                <a:gd name="T3" fmla="*/ 331 h 346"/>
                <a:gd name="T4" fmla="*/ 0 w 250"/>
                <a:gd name="T5" fmla="*/ 346 h 346"/>
                <a:gd name="T6" fmla="*/ 56 w 250"/>
                <a:gd name="T7" fmla="*/ 345 h 346"/>
                <a:gd name="T8" fmla="*/ 112 w 250"/>
                <a:gd name="T9" fmla="*/ 346 h 346"/>
                <a:gd name="T10" fmla="*/ 112 w 250"/>
                <a:gd name="T11" fmla="*/ 331 h 346"/>
                <a:gd name="T12" fmla="*/ 73 w 250"/>
                <a:gd name="T13" fmla="*/ 308 h 346"/>
                <a:gd name="T14" fmla="*/ 73 w 250"/>
                <a:gd name="T15" fmla="*/ 217 h 346"/>
                <a:gd name="T16" fmla="*/ 140 w 250"/>
                <a:gd name="T17" fmla="*/ 137 h 346"/>
                <a:gd name="T18" fmla="*/ 177 w 250"/>
                <a:gd name="T19" fmla="*/ 192 h 346"/>
                <a:gd name="T20" fmla="*/ 177 w 250"/>
                <a:gd name="T21" fmla="*/ 308 h 346"/>
                <a:gd name="T22" fmla="*/ 138 w 250"/>
                <a:gd name="T23" fmla="*/ 331 h 346"/>
                <a:gd name="T24" fmla="*/ 138 w 250"/>
                <a:gd name="T25" fmla="*/ 346 h 346"/>
                <a:gd name="T26" fmla="*/ 195 w 250"/>
                <a:gd name="T27" fmla="*/ 345 h 346"/>
                <a:gd name="T28" fmla="*/ 250 w 250"/>
                <a:gd name="T29" fmla="*/ 346 h 346"/>
                <a:gd name="T30" fmla="*/ 250 w 250"/>
                <a:gd name="T31" fmla="*/ 331 h 346"/>
                <a:gd name="T32" fmla="*/ 211 w 250"/>
                <a:gd name="T33" fmla="*/ 316 h 346"/>
                <a:gd name="T34" fmla="*/ 211 w 250"/>
                <a:gd name="T35" fmla="*/ 221 h 346"/>
                <a:gd name="T36" fmla="*/ 196 w 250"/>
                <a:gd name="T37" fmla="*/ 144 h 346"/>
                <a:gd name="T38" fmla="*/ 144 w 250"/>
                <a:gd name="T39" fmla="*/ 126 h 346"/>
                <a:gd name="T40" fmla="*/ 71 w 250"/>
                <a:gd name="T41" fmla="*/ 175 h 346"/>
                <a:gd name="T42" fmla="*/ 71 w 250"/>
                <a:gd name="T43" fmla="*/ 0 h 346"/>
                <a:gd name="T44" fmla="*/ 0 w 250"/>
                <a:gd name="T45" fmla="*/ 6 h 346"/>
                <a:gd name="T46" fmla="*/ 0 w 250"/>
                <a:gd name="T47" fmla="*/ 21 h 346"/>
                <a:gd name="T48" fmla="*/ 38 w 250"/>
                <a:gd name="T49" fmla="*/ 49 h 346"/>
                <a:gd name="T50" fmla="*/ 38 w 250"/>
                <a:gd name="T51" fmla="*/ 30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346">
                  <a:moveTo>
                    <a:pt x="38" y="308"/>
                  </a:moveTo>
                  <a:cubicBezTo>
                    <a:pt x="38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2" y="345"/>
                    <a:pt x="56" y="345"/>
                  </a:cubicBezTo>
                  <a:cubicBezTo>
                    <a:pt x="69" y="345"/>
                    <a:pt x="95" y="346"/>
                    <a:pt x="112" y="346"/>
                  </a:cubicBezTo>
                  <a:lnTo>
                    <a:pt x="112" y="331"/>
                  </a:lnTo>
                  <a:cubicBezTo>
                    <a:pt x="78" y="331"/>
                    <a:pt x="73" y="331"/>
                    <a:pt x="73" y="308"/>
                  </a:cubicBezTo>
                  <a:lnTo>
                    <a:pt x="73" y="217"/>
                  </a:lnTo>
                  <a:cubicBezTo>
                    <a:pt x="73" y="165"/>
                    <a:pt x="108" y="137"/>
                    <a:pt x="140" y="137"/>
                  </a:cubicBezTo>
                  <a:cubicBezTo>
                    <a:pt x="172" y="137"/>
                    <a:pt x="177" y="164"/>
                    <a:pt x="177" y="192"/>
                  </a:cubicBezTo>
                  <a:lnTo>
                    <a:pt x="177" y="308"/>
                  </a:lnTo>
                  <a:cubicBezTo>
                    <a:pt x="177" y="331"/>
                    <a:pt x="172" y="331"/>
                    <a:pt x="138" y="331"/>
                  </a:cubicBezTo>
                  <a:lnTo>
                    <a:pt x="138" y="346"/>
                  </a:lnTo>
                  <a:cubicBezTo>
                    <a:pt x="156" y="346"/>
                    <a:pt x="181" y="345"/>
                    <a:pt x="195" y="345"/>
                  </a:cubicBezTo>
                  <a:cubicBezTo>
                    <a:pt x="207" y="345"/>
                    <a:pt x="233" y="346"/>
                    <a:pt x="250" y="346"/>
                  </a:cubicBezTo>
                  <a:lnTo>
                    <a:pt x="250" y="331"/>
                  </a:lnTo>
                  <a:cubicBezTo>
                    <a:pt x="224" y="331"/>
                    <a:pt x="212" y="331"/>
                    <a:pt x="211" y="316"/>
                  </a:cubicBezTo>
                  <a:lnTo>
                    <a:pt x="211" y="221"/>
                  </a:lnTo>
                  <a:cubicBezTo>
                    <a:pt x="211" y="178"/>
                    <a:pt x="211" y="162"/>
                    <a:pt x="196" y="144"/>
                  </a:cubicBezTo>
                  <a:cubicBezTo>
                    <a:pt x="189" y="136"/>
                    <a:pt x="173" y="126"/>
                    <a:pt x="144" y="126"/>
                  </a:cubicBezTo>
                  <a:cubicBezTo>
                    <a:pt x="102" y="126"/>
                    <a:pt x="80" y="156"/>
                    <a:pt x="71" y="175"/>
                  </a:cubicBezTo>
                  <a:lnTo>
                    <a:pt x="71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4" y="21"/>
                    <a:pt x="38" y="24"/>
                    <a:pt x="38" y="49"/>
                  </a:cubicBezTo>
                  <a:lnTo>
                    <a:pt x="38" y="3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D4A1BDC1-1927-4E95-B143-5766EA2DAF03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3676651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67E2349D-9858-42BB-BE1E-5E38496C23FE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3721101" y="2647950"/>
              <a:ext cx="41275" cy="61913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7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8" y="45"/>
                    <a:pt x="86" y="16"/>
                    <a:pt x="132" y="16"/>
                  </a:cubicBezTo>
                  <a:lnTo>
                    <a:pt x="147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6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2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C02DC49E-8FF4-4534-A6E0-ECC479EB72E1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3776663" y="2665413"/>
              <a:ext cx="33338" cy="65088"/>
            </a:xfrm>
            <a:custGeom>
              <a:avLst/>
              <a:gdLst>
                <a:gd name="T0" fmla="*/ 78 w 126"/>
                <a:gd name="T1" fmla="*/ 9 h 231"/>
                <a:gd name="T2" fmla="*/ 68 w 126"/>
                <a:gd name="T3" fmla="*/ 0 h 231"/>
                <a:gd name="T4" fmla="*/ 0 w 126"/>
                <a:gd name="T5" fmla="*/ 22 h 231"/>
                <a:gd name="T6" fmla="*/ 0 w 126"/>
                <a:gd name="T7" fmla="*/ 34 h 231"/>
                <a:gd name="T8" fmla="*/ 50 w 126"/>
                <a:gd name="T9" fmla="*/ 25 h 231"/>
                <a:gd name="T10" fmla="*/ 50 w 126"/>
                <a:gd name="T11" fmla="*/ 203 h 231"/>
                <a:gd name="T12" fmla="*/ 15 w 126"/>
                <a:gd name="T13" fmla="*/ 219 h 231"/>
                <a:gd name="T14" fmla="*/ 2 w 126"/>
                <a:gd name="T15" fmla="*/ 219 h 231"/>
                <a:gd name="T16" fmla="*/ 2 w 126"/>
                <a:gd name="T17" fmla="*/ 231 h 231"/>
                <a:gd name="T18" fmla="*/ 64 w 126"/>
                <a:gd name="T19" fmla="*/ 230 h 231"/>
                <a:gd name="T20" fmla="*/ 126 w 126"/>
                <a:gd name="T21" fmla="*/ 231 h 231"/>
                <a:gd name="T22" fmla="*/ 126 w 126"/>
                <a:gd name="T23" fmla="*/ 219 h 231"/>
                <a:gd name="T24" fmla="*/ 113 w 126"/>
                <a:gd name="T25" fmla="*/ 219 h 231"/>
                <a:gd name="T26" fmla="*/ 78 w 126"/>
                <a:gd name="T27" fmla="*/ 203 h 231"/>
                <a:gd name="T28" fmla="*/ 78 w 126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1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6" y="231"/>
                  </a:cubicBezTo>
                  <a:lnTo>
                    <a:pt x="126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3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00DF3416-5432-4B78-B32C-22596C6B6E2D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3836988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8615896F-9786-484F-BA81-884B4DA73605}"/>
                </a:ext>
              </a:extLst>
            </p:cNvPr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3878263" y="2646363"/>
              <a:ext cx="65088" cy="63500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6 w 248"/>
                <a:gd name="T5" fmla="*/ 17 h 226"/>
                <a:gd name="T6" fmla="*/ 203 w 248"/>
                <a:gd name="T7" fmla="*/ 44 h 226"/>
                <a:gd name="T8" fmla="*/ 222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7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6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2" y="146"/>
                    <a:pt x="220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9511953E-96BB-46B2-B41E-E2640F88CD6D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3984626" y="2625725"/>
              <a:ext cx="85725" cy="95250"/>
            </a:xfrm>
            <a:custGeom>
              <a:avLst/>
              <a:gdLst>
                <a:gd name="T0" fmla="*/ 176 w 331"/>
                <a:gd name="T1" fmla="*/ 177 h 333"/>
                <a:gd name="T2" fmla="*/ 315 w 331"/>
                <a:gd name="T3" fmla="*/ 177 h 333"/>
                <a:gd name="T4" fmla="*/ 331 w 331"/>
                <a:gd name="T5" fmla="*/ 167 h 333"/>
                <a:gd name="T6" fmla="*/ 315 w 331"/>
                <a:gd name="T7" fmla="*/ 157 h 333"/>
                <a:gd name="T8" fmla="*/ 176 w 331"/>
                <a:gd name="T9" fmla="*/ 157 h 333"/>
                <a:gd name="T10" fmla="*/ 176 w 331"/>
                <a:gd name="T11" fmla="*/ 17 h 333"/>
                <a:gd name="T12" fmla="*/ 166 w 331"/>
                <a:gd name="T13" fmla="*/ 0 h 333"/>
                <a:gd name="T14" fmla="*/ 156 w 331"/>
                <a:gd name="T15" fmla="*/ 17 h 333"/>
                <a:gd name="T16" fmla="*/ 156 w 331"/>
                <a:gd name="T17" fmla="*/ 157 h 333"/>
                <a:gd name="T18" fmla="*/ 16 w 331"/>
                <a:gd name="T19" fmla="*/ 157 h 333"/>
                <a:gd name="T20" fmla="*/ 0 w 331"/>
                <a:gd name="T21" fmla="*/ 167 h 333"/>
                <a:gd name="T22" fmla="*/ 16 w 331"/>
                <a:gd name="T23" fmla="*/ 177 h 333"/>
                <a:gd name="T24" fmla="*/ 156 w 331"/>
                <a:gd name="T25" fmla="*/ 177 h 333"/>
                <a:gd name="T26" fmla="*/ 156 w 331"/>
                <a:gd name="T27" fmla="*/ 316 h 333"/>
                <a:gd name="T28" fmla="*/ 166 w 331"/>
                <a:gd name="T29" fmla="*/ 333 h 333"/>
                <a:gd name="T30" fmla="*/ 176 w 331"/>
                <a:gd name="T31" fmla="*/ 316 h 333"/>
                <a:gd name="T32" fmla="*/ 176 w 331"/>
                <a:gd name="T33" fmla="*/ 17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3">
                  <a:moveTo>
                    <a:pt x="176" y="177"/>
                  </a:moveTo>
                  <a:lnTo>
                    <a:pt x="315" y="177"/>
                  </a:lnTo>
                  <a:cubicBezTo>
                    <a:pt x="322" y="177"/>
                    <a:pt x="331" y="177"/>
                    <a:pt x="331" y="167"/>
                  </a:cubicBezTo>
                  <a:cubicBezTo>
                    <a:pt x="331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6" y="157"/>
                  </a:lnTo>
                  <a:cubicBezTo>
                    <a:pt x="9" y="157"/>
                    <a:pt x="0" y="157"/>
                    <a:pt x="0" y="167"/>
                  </a:cubicBezTo>
                  <a:cubicBezTo>
                    <a:pt x="0" y="177"/>
                    <a:pt x="9" y="177"/>
                    <a:pt x="16" y="177"/>
                  </a:cubicBezTo>
                  <a:lnTo>
                    <a:pt x="156" y="177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8E4ACA55-E96F-4EDA-9173-BB800C1D6BD9}"/>
                </a:ext>
              </a:extLst>
            </p:cNvPr>
            <p:cNvSpPr>
              <a:spLocks noEditPoints="1"/>
            </p:cNvSpPr>
            <p:nvPr>
              <p:custDataLst>
                <p:tags r:id="rId71"/>
              </p:custDataLst>
            </p:nvPr>
          </p:nvSpPr>
          <p:spPr bwMode="auto">
            <a:xfrm>
              <a:off x="4111626" y="2646363"/>
              <a:ext cx="60325" cy="63500"/>
            </a:xfrm>
            <a:custGeom>
              <a:avLst/>
              <a:gdLst>
                <a:gd name="T0" fmla="*/ 166 w 228"/>
                <a:gd name="T1" fmla="*/ 32 h 226"/>
                <a:gd name="T2" fmla="*/ 120 w 228"/>
                <a:gd name="T3" fmla="*/ 0 h 226"/>
                <a:gd name="T4" fmla="*/ 0 w 228"/>
                <a:gd name="T5" fmla="*/ 146 h 226"/>
                <a:gd name="T6" fmla="*/ 66 w 228"/>
                <a:gd name="T7" fmla="*/ 226 h 226"/>
                <a:gd name="T8" fmla="*/ 131 w 228"/>
                <a:gd name="T9" fmla="*/ 188 h 226"/>
                <a:gd name="T10" fmla="*/ 177 w 228"/>
                <a:gd name="T11" fmla="*/ 226 h 226"/>
                <a:gd name="T12" fmla="*/ 214 w 228"/>
                <a:gd name="T13" fmla="*/ 198 h 226"/>
                <a:gd name="T14" fmla="*/ 228 w 228"/>
                <a:gd name="T15" fmla="*/ 149 h 226"/>
                <a:gd name="T16" fmla="*/ 223 w 228"/>
                <a:gd name="T17" fmla="*/ 144 h 226"/>
                <a:gd name="T18" fmla="*/ 216 w 228"/>
                <a:gd name="T19" fmla="*/ 153 h 226"/>
                <a:gd name="T20" fmla="*/ 178 w 228"/>
                <a:gd name="T21" fmla="*/ 215 h 226"/>
                <a:gd name="T22" fmla="*/ 163 w 228"/>
                <a:gd name="T23" fmla="*/ 192 h 226"/>
                <a:gd name="T24" fmla="*/ 169 w 228"/>
                <a:gd name="T25" fmla="*/ 155 h 226"/>
                <a:gd name="T26" fmla="*/ 180 w 228"/>
                <a:gd name="T27" fmla="*/ 110 h 226"/>
                <a:gd name="T28" fmla="*/ 198 w 228"/>
                <a:gd name="T29" fmla="*/ 40 h 226"/>
                <a:gd name="T30" fmla="*/ 202 w 228"/>
                <a:gd name="T31" fmla="*/ 23 h 226"/>
                <a:gd name="T32" fmla="*/ 187 w 228"/>
                <a:gd name="T33" fmla="*/ 10 h 226"/>
                <a:gd name="T34" fmla="*/ 166 w 228"/>
                <a:gd name="T35" fmla="*/ 32 h 226"/>
                <a:gd name="T36" fmla="*/ 134 w 228"/>
                <a:gd name="T37" fmla="*/ 161 h 226"/>
                <a:gd name="T38" fmla="*/ 124 w 228"/>
                <a:gd name="T39" fmla="*/ 179 h 226"/>
                <a:gd name="T40" fmla="*/ 67 w 228"/>
                <a:gd name="T41" fmla="*/ 215 h 226"/>
                <a:gd name="T42" fmla="*/ 36 w 228"/>
                <a:gd name="T43" fmla="*/ 168 h 226"/>
                <a:gd name="T44" fmla="*/ 63 w 228"/>
                <a:gd name="T45" fmla="*/ 59 h 226"/>
                <a:gd name="T46" fmla="*/ 121 w 228"/>
                <a:gd name="T47" fmla="*/ 11 h 226"/>
                <a:gd name="T48" fmla="*/ 160 w 228"/>
                <a:gd name="T49" fmla="*/ 55 h 226"/>
                <a:gd name="T50" fmla="*/ 159 w 228"/>
                <a:gd name="T51" fmla="*/ 63 h 226"/>
                <a:gd name="T52" fmla="*/ 134 w 228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6">
                  <a:moveTo>
                    <a:pt x="166" y="32"/>
                  </a:moveTo>
                  <a:cubicBezTo>
                    <a:pt x="157" y="13"/>
                    <a:pt x="143" y="0"/>
                    <a:pt x="120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3"/>
                    <a:pt x="28" y="226"/>
                    <a:pt x="66" y="226"/>
                  </a:cubicBezTo>
                  <a:cubicBezTo>
                    <a:pt x="76" y="226"/>
                    <a:pt x="101" y="224"/>
                    <a:pt x="131" y="188"/>
                  </a:cubicBezTo>
                  <a:cubicBezTo>
                    <a:pt x="135" y="209"/>
                    <a:pt x="153" y="226"/>
                    <a:pt x="177" y="226"/>
                  </a:cubicBezTo>
                  <a:cubicBezTo>
                    <a:pt x="194" y="226"/>
                    <a:pt x="206" y="214"/>
                    <a:pt x="214" y="198"/>
                  </a:cubicBezTo>
                  <a:cubicBezTo>
                    <a:pt x="222" y="180"/>
                    <a:pt x="228" y="150"/>
                    <a:pt x="228" y="149"/>
                  </a:cubicBezTo>
                  <a:cubicBezTo>
                    <a:pt x="228" y="144"/>
                    <a:pt x="224" y="144"/>
                    <a:pt x="223" y="144"/>
                  </a:cubicBezTo>
                  <a:cubicBezTo>
                    <a:pt x="218" y="144"/>
                    <a:pt x="217" y="146"/>
                    <a:pt x="216" y="153"/>
                  </a:cubicBezTo>
                  <a:cubicBezTo>
                    <a:pt x="207" y="185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5"/>
                  </a:cubicBezTo>
                  <a:cubicBezTo>
                    <a:pt x="175" y="134"/>
                    <a:pt x="176" y="129"/>
                    <a:pt x="180" y="110"/>
                  </a:cubicBezTo>
                  <a:lnTo>
                    <a:pt x="198" y="40"/>
                  </a:lnTo>
                  <a:cubicBezTo>
                    <a:pt x="202" y="26"/>
                    <a:pt x="202" y="25"/>
                    <a:pt x="202" y="23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1"/>
                  </a:moveTo>
                  <a:cubicBezTo>
                    <a:pt x="131" y="170"/>
                    <a:pt x="131" y="171"/>
                    <a:pt x="124" y="179"/>
                  </a:cubicBezTo>
                  <a:cubicBezTo>
                    <a:pt x="102" y="207"/>
                    <a:pt x="81" y="215"/>
                    <a:pt x="67" y="215"/>
                  </a:cubicBezTo>
                  <a:cubicBezTo>
                    <a:pt x="43" y="215"/>
                    <a:pt x="36" y="187"/>
                    <a:pt x="36" y="168"/>
                  </a:cubicBezTo>
                  <a:cubicBezTo>
                    <a:pt x="36" y="143"/>
                    <a:pt x="51" y="82"/>
                    <a:pt x="63" y="59"/>
                  </a:cubicBezTo>
                  <a:cubicBezTo>
                    <a:pt x="78" y="29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3"/>
                  </a:cubicBezTo>
                  <a:lnTo>
                    <a:pt x="134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4ECB8BDA-60DF-44E1-9BE0-B5298951DD5F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183063" y="2603500"/>
              <a:ext cx="30163" cy="141288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6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2B360A60-C806-4169-8445-193B14168919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233863" y="2603500"/>
              <a:ext cx="30163" cy="141288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1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C03652A0-EA43-4A11-9A78-31B9C1CF4547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302126" y="2646363"/>
              <a:ext cx="49213" cy="63500"/>
            </a:xfrm>
            <a:custGeom>
              <a:avLst/>
              <a:gdLst>
                <a:gd name="T0" fmla="*/ 42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5"/>
                  </a:moveTo>
                  <a:cubicBezTo>
                    <a:pt x="42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50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2" y="195"/>
                    <a:pt x="42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377778C4-7ADB-4DAC-9F14-109D07F8740A}"/>
                </a:ext>
              </a:extLst>
            </p:cNvPr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4359276" y="2646363"/>
              <a:ext cx="57150" cy="63500"/>
            </a:xfrm>
            <a:custGeom>
              <a:avLst/>
              <a:gdLst>
                <a:gd name="T0" fmla="*/ 220 w 220"/>
                <a:gd name="T1" fmla="*/ 117 h 229"/>
                <a:gd name="T2" fmla="*/ 110 w 220"/>
                <a:gd name="T3" fmla="*/ 0 h 229"/>
                <a:gd name="T4" fmla="*/ 0 w 220"/>
                <a:gd name="T5" fmla="*/ 117 h 229"/>
                <a:gd name="T6" fmla="*/ 110 w 220"/>
                <a:gd name="T7" fmla="*/ 229 h 229"/>
                <a:gd name="T8" fmla="*/ 220 w 220"/>
                <a:gd name="T9" fmla="*/ 117 h 229"/>
                <a:gd name="T10" fmla="*/ 110 w 220"/>
                <a:gd name="T11" fmla="*/ 216 h 229"/>
                <a:gd name="T12" fmla="*/ 53 w 220"/>
                <a:gd name="T13" fmla="*/ 183 h 229"/>
                <a:gd name="T14" fmla="*/ 41 w 220"/>
                <a:gd name="T15" fmla="*/ 113 h 229"/>
                <a:gd name="T16" fmla="*/ 53 w 220"/>
                <a:gd name="T17" fmla="*/ 44 h 229"/>
                <a:gd name="T18" fmla="*/ 110 w 220"/>
                <a:gd name="T19" fmla="*/ 11 h 229"/>
                <a:gd name="T20" fmla="*/ 166 w 220"/>
                <a:gd name="T21" fmla="*/ 43 h 229"/>
                <a:gd name="T22" fmla="*/ 179 w 220"/>
                <a:gd name="T23" fmla="*/ 113 h 229"/>
                <a:gd name="T24" fmla="*/ 168 w 220"/>
                <a:gd name="T25" fmla="*/ 179 h 229"/>
                <a:gd name="T26" fmla="*/ 110 w 220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" h="229">
                  <a:moveTo>
                    <a:pt x="220" y="117"/>
                  </a:moveTo>
                  <a:cubicBezTo>
                    <a:pt x="220" y="53"/>
                    <a:pt x="171" y="0"/>
                    <a:pt x="110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1" y="229"/>
                    <a:pt x="110" y="229"/>
                  </a:cubicBezTo>
                  <a:cubicBezTo>
                    <a:pt x="170" y="229"/>
                    <a:pt x="220" y="180"/>
                    <a:pt x="220" y="117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3" y="183"/>
                  </a:cubicBezTo>
                  <a:cubicBezTo>
                    <a:pt x="41" y="161"/>
                    <a:pt x="41" y="130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6" y="21"/>
                    <a:pt x="90" y="11"/>
                    <a:pt x="110" y="11"/>
                  </a:cubicBezTo>
                  <a:cubicBezTo>
                    <a:pt x="132" y="11"/>
                    <a:pt x="153" y="22"/>
                    <a:pt x="166" y="43"/>
                  </a:cubicBezTo>
                  <a:cubicBezTo>
                    <a:pt x="179" y="65"/>
                    <a:pt x="179" y="94"/>
                    <a:pt x="179" y="113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1EE5219-3FFB-4069-8E2F-EB4B3793F3A8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424363" y="2646363"/>
              <a:ext cx="42863" cy="63500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E5C411C2-2D4B-43BC-8DA1-9A4E2E42A561}"/>
                </a:ext>
              </a:extLst>
            </p:cNvPr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4505326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9B855F8-BFD7-4B79-8662-2057C891E39C}"/>
                </a:ext>
              </a:extLst>
            </p:cNvPr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4545013" y="2646363"/>
              <a:ext cx="76200" cy="6350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7 w 295"/>
                <a:gd name="T7" fmla="*/ 38 h 226"/>
                <a:gd name="T8" fmla="*/ 274 w 295"/>
                <a:gd name="T9" fmla="*/ 80 h 226"/>
                <a:gd name="T10" fmla="*/ 249 w 295"/>
                <a:gd name="T11" fmla="*/ 151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2 h 226"/>
                <a:gd name="T28" fmla="*/ 67 w 295"/>
                <a:gd name="T29" fmla="*/ 11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4 h 226"/>
                <a:gd name="T36" fmla="*/ 52 w 295"/>
                <a:gd name="T37" fmla="*/ 226 h 226"/>
                <a:gd name="T38" fmla="*/ 129 w 295"/>
                <a:gd name="T39" fmla="*/ 173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2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2" y="34"/>
                    <a:pt x="257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8"/>
                    <a:pt x="249" y="151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7"/>
                    <a:pt x="90" y="190"/>
                    <a:pt x="59" y="190"/>
                  </a:cubicBezTo>
                  <a:cubicBezTo>
                    <a:pt x="26" y="190"/>
                    <a:pt x="16" y="160"/>
                    <a:pt x="16" y="132"/>
                  </a:cubicBezTo>
                  <a:cubicBezTo>
                    <a:pt x="16" y="70"/>
                    <a:pt x="67" y="18"/>
                    <a:pt x="67" y="11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8"/>
                    <a:pt x="44" y="13"/>
                  </a:cubicBezTo>
                  <a:cubicBezTo>
                    <a:pt x="19" y="50"/>
                    <a:pt x="0" y="109"/>
                    <a:pt x="0" y="154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3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7" y="195"/>
                    <a:pt x="264" y="158"/>
                  </a:cubicBezTo>
                  <a:cubicBezTo>
                    <a:pt x="276" y="133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EA3BE016-AD51-4DD1-826F-D65ACAB817F8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4633913" y="2665413"/>
              <a:ext cx="33338" cy="65088"/>
            </a:xfrm>
            <a:custGeom>
              <a:avLst/>
              <a:gdLst>
                <a:gd name="T0" fmla="*/ 79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0 w 127"/>
                <a:gd name="T9" fmla="*/ 25 h 231"/>
                <a:gd name="T10" fmla="*/ 50 w 127"/>
                <a:gd name="T11" fmla="*/ 203 h 231"/>
                <a:gd name="T12" fmla="*/ 16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9 w 127"/>
                <a:gd name="T27" fmla="*/ 203 h 231"/>
                <a:gd name="T28" fmla="*/ 79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9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1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3"/>
                  </a:lnTo>
                  <a:cubicBezTo>
                    <a:pt x="50" y="214"/>
                    <a:pt x="50" y="219"/>
                    <a:pt x="16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9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3B69E58-273D-425C-BDE4-F88EE7CB7C5A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4684713" y="2620963"/>
              <a:ext cx="39688" cy="88900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5 w 153"/>
                <a:gd name="T9" fmla="*/ 97 h 318"/>
                <a:gd name="T10" fmla="*/ 115 w 153"/>
                <a:gd name="T11" fmla="*/ 13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1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5" y="16"/>
                    <a:pt x="115" y="13"/>
                  </a:cubicBezTo>
                  <a:cubicBezTo>
                    <a:pt x="115" y="5"/>
                    <a:pt x="109" y="0"/>
                    <a:pt x="101" y="0"/>
                  </a:cubicBezTo>
                  <a:cubicBezTo>
                    <a:pt x="99" y="0"/>
                    <a:pt x="85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4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6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4" y="236"/>
                    <a:pt x="134" y="237"/>
                    <a:pt x="131" y="243"/>
                  </a:cubicBezTo>
                  <a:cubicBezTo>
                    <a:pt x="110" y="295"/>
                    <a:pt x="83" y="307"/>
                    <a:pt x="67" y="307"/>
                  </a:cubicBezTo>
                  <a:cubicBezTo>
                    <a:pt x="56" y="307"/>
                    <a:pt x="51" y="300"/>
                    <a:pt x="51" y="284"/>
                  </a:cubicBezTo>
                  <a:cubicBezTo>
                    <a:pt x="51" y="272"/>
                    <a:pt x="52" y="268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BFF99B8-B020-4DBE-B299-72E227FE9844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4735513" y="2603500"/>
              <a:ext cx="30163" cy="141288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2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4" y="465"/>
                    <a:pt x="84" y="402"/>
                  </a:cubicBezTo>
                  <a:cubicBezTo>
                    <a:pt x="109" y="347"/>
                    <a:pt x="115" y="291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032F9A9-0E06-490C-8961-025530D14A5F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786313" y="2625725"/>
              <a:ext cx="85725" cy="95250"/>
            </a:xfrm>
            <a:custGeom>
              <a:avLst/>
              <a:gdLst>
                <a:gd name="T0" fmla="*/ 176 w 331"/>
                <a:gd name="T1" fmla="*/ 177 h 333"/>
                <a:gd name="T2" fmla="*/ 315 w 331"/>
                <a:gd name="T3" fmla="*/ 177 h 333"/>
                <a:gd name="T4" fmla="*/ 331 w 331"/>
                <a:gd name="T5" fmla="*/ 167 h 333"/>
                <a:gd name="T6" fmla="*/ 315 w 331"/>
                <a:gd name="T7" fmla="*/ 157 h 333"/>
                <a:gd name="T8" fmla="*/ 176 w 331"/>
                <a:gd name="T9" fmla="*/ 157 h 333"/>
                <a:gd name="T10" fmla="*/ 176 w 331"/>
                <a:gd name="T11" fmla="*/ 17 h 333"/>
                <a:gd name="T12" fmla="*/ 166 w 331"/>
                <a:gd name="T13" fmla="*/ 0 h 333"/>
                <a:gd name="T14" fmla="*/ 156 w 331"/>
                <a:gd name="T15" fmla="*/ 17 h 333"/>
                <a:gd name="T16" fmla="*/ 156 w 331"/>
                <a:gd name="T17" fmla="*/ 157 h 333"/>
                <a:gd name="T18" fmla="*/ 16 w 331"/>
                <a:gd name="T19" fmla="*/ 157 h 333"/>
                <a:gd name="T20" fmla="*/ 0 w 331"/>
                <a:gd name="T21" fmla="*/ 167 h 333"/>
                <a:gd name="T22" fmla="*/ 16 w 331"/>
                <a:gd name="T23" fmla="*/ 177 h 333"/>
                <a:gd name="T24" fmla="*/ 156 w 331"/>
                <a:gd name="T25" fmla="*/ 177 h 333"/>
                <a:gd name="T26" fmla="*/ 156 w 331"/>
                <a:gd name="T27" fmla="*/ 316 h 333"/>
                <a:gd name="T28" fmla="*/ 166 w 331"/>
                <a:gd name="T29" fmla="*/ 333 h 333"/>
                <a:gd name="T30" fmla="*/ 176 w 331"/>
                <a:gd name="T31" fmla="*/ 316 h 333"/>
                <a:gd name="T32" fmla="*/ 176 w 331"/>
                <a:gd name="T33" fmla="*/ 17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3">
                  <a:moveTo>
                    <a:pt x="176" y="177"/>
                  </a:moveTo>
                  <a:lnTo>
                    <a:pt x="315" y="177"/>
                  </a:lnTo>
                  <a:cubicBezTo>
                    <a:pt x="322" y="177"/>
                    <a:pt x="331" y="177"/>
                    <a:pt x="331" y="167"/>
                  </a:cubicBezTo>
                  <a:cubicBezTo>
                    <a:pt x="331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6" y="157"/>
                  </a:lnTo>
                  <a:cubicBezTo>
                    <a:pt x="9" y="157"/>
                    <a:pt x="0" y="157"/>
                    <a:pt x="0" y="167"/>
                  </a:cubicBezTo>
                  <a:cubicBezTo>
                    <a:pt x="0" y="177"/>
                    <a:pt x="9" y="177"/>
                    <a:pt x="16" y="177"/>
                  </a:cubicBezTo>
                  <a:lnTo>
                    <a:pt x="156" y="177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C2A1880E-CC64-4A9B-A872-C67C29249C1E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884738" y="2647950"/>
              <a:ext cx="42863" cy="61913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7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2" y="16"/>
                  </a:cubicBezTo>
                  <a:lnTo>
                    <a:pt x="147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10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11CCF76-E98E-4EC5-8DA6-19060365F448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937126" y="2665413"/>
              <a:ext cx="41275" cy="650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6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1"/>
                    <a:pt x="103" y="201"/>
                    <a:pt x="98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6" y="81"/>
                    <a:pt x="36" y="76"/>
                    <a:pt x="36" y="63"/>
                  </a:cubicBezTo>
                  <a:cubicBezTo>
                    <a:pt x="36" y="57"/>
                    <a:pt x="34" y="45"/>
                    <a:pt x="16" y="45"/>
                  </a:cubicBezTo>
                  <a:cubicBezTo>
                    <a:pt x="27" y="20"/>
                    <a:pt x="50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1A581AFE-14D2-49D0-B90A-CAFCB8540231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5003801" y="2540000"/>
              <a:ext cx="119063" cy="255588"/>
            </a:xfrm>
            <a:custGeom>
              <a:avLst/>
              <a:gdLst>
                <a:gd name="T0" fmla="*/ 176 w 454"/>
                <a:gd name="T1" fmla="*/ 823 h 898"/>
                <a:gd name="T2" fmla="*/ 69 w 454"/>
                <a:gd name="T3" fmla="*/ 449 h 898"/>
                <a:gd name="T4" fmla="*/ 0 w 454"/>
                <a:gd name="T5" fmla="*/ 530 h 898"/>
                <a:gd name="T6" fmla="*/ 8 w 454"/>
                <a:gd name="T7" fmla="*/ 537 h 898"/>
                <a:gd name="T8" fmla="*/ 42 w 454"/>
                <a:gd name="T9" fmla="*/ 498 h 898"/>
                <a:gd name="T10" fmla="*/ 156 w 454"/>
                <a:gd name="T11" fmla="*/ 898 h 898"/>
                <a:gd name="T12" fmla="*/ 177 w 454"/>
                <a:gd name="T13" fmla="*/ 886 h 898"/>
                <a:gd name="T14" fmla="*/ 451 w 454"/>
                <a:gd name="T15" fmla="*/ 20 h 898"/>
                <a:gd name="T16" fmla="*/ 454 w 454"/>
                <a:gd name="T17" fmla="*/ 10 h 898"/>
                <a:gd name="T18" fmla="*/ 444 w 454"/>
                <a:gd name="T19" fmla="*/ 0 h 898"/>
                <a:gd name="T20" fmla="*/ 432 w 454"/>
                <a:gd name="T21" fmla="*/ 13 h 898"/>
                <a:gd name="T22" fmla="*/ 176 w 454"/>
                <a:gd name="T23" fmla="*/ 82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898">
                  <a:moveTo>
                    <a:pt x="176" y="823"/>
                  </a:moveTo>
                  <a:lnTo>
                    <a:pt x="69" y="449"/>
                  </a:lnTo>
                  <a:lnTo>
                    <a:pt x="0" y="530"/>
                  </a:lnTo>
                  <a:lnTo>
                    <a:pt x="8" y="537"/>
                  </a:lnTo>
                  <a:lnTo>
                    <a:pt x="42" y="498"/>
                  </a:lnTo>
                  <a:lnTo>
                    <a:pt x="156" y="898"/>
                  </a:lnTo>
                  <a:cubicBezTo>
                    <a:pt x="173" y="898"/>
                    <a:pt x="173" y="898"/>
                    <a:pt x="177" y="886"/>
                  </a:cubicBezTo>
                  <a:lnTo>
                    <a:pt x="451" y="20"/>
                  </a:lnTo>
                  <a:cubicBezTo>
                    <a:pt x="454" y="12"/>
                    <a:pt x="454" y="10"/>
                    <a:pt x="454" y="10"/>
                  </a:cubicBezTo>
                  <a:cubicBezTo>
                    <a:pt x="454" y="4"/>
                    <a:pt x="450" y="0"/>
                    <a:pt x="444" y="0"/>
                  </a:cubicBezTo>
                  <a:cubicBezTo>
                    <a:pt x="436" y="0"/>
                    <a:pt x="434" y="6"/>
                    <a:pt x="432" y="13"/>
                  </a:cubicBezTo>
                  <a:lnTo>
                    <a:pt x="176" y="8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7AF1B76C-0BC5-4C4A-938E-1887E0E1C70C}"/>
                </a:ext>
              </a:extLst>
            </p:cNvPr>
            <p:cNvSpPr>
              <a:spLocks noChangeArrowheads="1"/>
            </p:cNvSpPr>
            <p:nvPr>
              <p:custDataLst>
                <p:tags r:id="rId86"/>
              </p:custDataLst>
            </p:nvPr>
          </p:nvSpPr>
          <p:spPr bwMode="auto">
            <a:xfrm>
              <a:off x="5119688" y="2540000"/>
              <a:ext cx="82550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F30B40BF-0592-4B32-BDE5-6CC76107F380}"/>
                </a:ext>
              </a:extLst>
            </p:cNvPr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5140326" y="2587625"/>
              <a:ext cx="41275" cy="68263"/>
            </a:xfrm>
            <a:custGeom>
              <a:avLst/>
              <a:gdLst>
                <a:gd name="T0" fmla="*/ 105 w 160"/>
                <a:gd name="T1" fmla="*/ 106 h 239"/>
                <a:gd name="T2" fmla="*/ 149 w 160"/>
                <a:gd name="T3" fmla="*/ 52 h 239"/>
                <a:gd name="T4" fmla="*/ 80 w 160"/>
                <a:gd name="T5" fmla="*/ 0 h 239"/>
                <a:gd name="T6" fmla="*/ 11 w 160"/>
                <a:gd name="T7" fmla="*/ 59 h 239"/>
                <a:gd name="T8" fmla="*/ 24 w 160"/>
                <a:gd name="T9" fmla="*/ 94 h 239"/>
                <a:gd name="T10" fmla="*/ 54 w 160"/>
                <a:gd name="T11" fmla="*/ 115 h 239"/>
                <a:gd name="T12" fmla="*/ 0 w 160"/>
                <a:gd name="T13" fmla="*/ 179 h 239"/>
                <a:gd name="T14" fmla="*/ 80 w 160"/>
                <a:gd name="T15" fmla="*/ 239 h 239"/>
                <a:gd name="T16" fmla="*/ 160 w 160"/>
                <a:gd name="T17" fmla="*/ 173 h 239"/>
                <a:gd name="T18" fmla="*/ 126 w 160"/>
                <a:gd name="T19" fmla="*/ 119 h 239"/>
                <a:gd name="T20" fmla="*/ 105 w 160"/>
                <a:gd name="T21" fmla="*/ 106 h 239"/>
                <a:gd name="T22" fmla="*/ 48 w 160"/>
                <a:gd name="T23" fmla="*/ 73 h 239"/>
                <a:gd name="T24" fmla="*/ 29 w 160"/>
                <a:gd name="T25" fmla="*/ 45 h 239"/>
                <a:gd name="T26" fmla="*/ 80 w 160"/>
                <a:gd name="T27" fmla="*/ 11 h 239"/>
                <a:gd name="T28" fmla="*/ 131 w 160"/>
                <a:gd name="T29" fmla="*/ 52 h 239"/>
                <a:gd name="T30" fmla="*/ 94 w 160"/>
                <a:gd name="T31" fmla="*/ 99 h 239"/>
                <a:gd name="T32" fmla="*/ 90 w 160"/>
                <a:gd name="T33" fmla="*/ 97 h 239"/>
                <a:gd name="T34" fmla="*/ 48 w 160"/>
                <a:gd name="T35" fmla="*/ 73 h 239"/>
                <a:gd name="T36" fmla="*/ 65 w 160"/>
                <a:gd name="T37" fmla="*/ 122 h 239"/>
                <a:gd name="T38" fmla="*/ 113 w 160"/>
                <a:gd name="T39" fmla="*/ 149 h 239"/>
                <a:gd name="T40" fmla="*/ 139 w 160"/>
                <a:gd name="T41" fmla="*/ 185 h 239"/>
                <a:gd name="T42" fmla="*/ 80 w 160"/>
                <a:gd name="T43" fmla="*/ 228 h 239"/>
                <a:gd name="T44" fmla="*/ 21 w 160"/>
                <a:gd name="T45" fmla="*/ 179 h 239"/>
                <a:gd name="T46" fmla="*/ 65 w 160"/>
                <a:gd name="T47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105" y="106"/>
                  </a:moveTo>
                  <a:cubicBezTo>
                    <a:pt x="132" y="93"/>
                    <a:pt x="149" y="77"/>
                    <a:pt x="149" y="52"/>
                  </a:cubicBezTo>
                  <a:cubicBezTo>
                    <a:pt x="149" y="19"/>
                    <a:pt x="114" y="0"/>
                    <a:pt x="80" y="0"/>
                  </a:cubicBezTo>
                  <a:cubicBezTo>
                    <a:pt x="42" y="0"/>
                    <a:pt x="11" y="26"/>
                    <a:pt x="11" y="59"/>
                  </a:cubicBezTo>
                  <a:cubicBezTo>
                    <a:pt x="11" y="75"/>
                    <a:pt x="18" y="87"/>
                    <a:pt x="24" y="94"/>
                  </a:cubicBezTo>
                  <a:cubicBezTo>
                    <a:pt x="31" y="101"/>
                    <a:pt x="33" y="103"/>
                    <a:pt x="54" y="115"/>
                  </a:cubicBezTo>
                  <a:cubicBezTo>
                    <a:pt x="34" y="123"/>
                    <a:pt x="0" y="142"/>
                    <a:pt x="0" y="179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0" y="211"/>
                    <a:pt x="160" y="173"/>
                  </a:cubicBezTo>
                  <a:cubicBezTo>
                    <a:pt x="160" y="150"/>
                    <a:pt x="147" y="131"/>
                    <a:pt x="126" y="119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8"/>
                    <a:pt x="29" y="58"/>
                    <a:pt x="29" y="45"/>
                  </a:cubicBezTo>
                  <a:cubicBezTo>
                    <a:pt x="29" y="24"/>
                    <a:pt x="54" y="11"/>
                    <a:pt x="80" y="11"/>
                  </a:cubicBezTo>
                  <a:cubicBezTo>
                    <a:pt x="107" y="11"/>
                    <a:pt x="131" y="28"/>
                    <a:pt x="131" y="52"/>
                  </a:cubicBezTo>
                  <a:cubicBezTo>
                    <a:pt x="131" y="84"/>
                    <a:pt x="95" y="99"/>
                    <a:pt x="94" y="99"/>
                  </a:cubicBezTo>
                  <a:cubicBezTo>
                    <a:pt x="93" y="99"/>
                    <a:pt x="92" y="99"/>
                    <a:pt x="90" y="97"/>
                  </a:cubicBezTo>
                  <a:lnTo>
                    <a:pt x="48" y="73"/>
                  </a:lnTo>
                  <a:close/>
                  <a:moveTo>
                    <a:pt x="65" y="122"/>
                  </a:moveTo>
                  <a:lnTo>
                    <a:pt x="113" y="149"/>
                  </a:lnTo>
                  <a:cubicBezTo>
                    <a:pt x="122" y="154"/>
                    <a:pt x="139" y="165"/>
                    <a:pt x="139" y="185"/>
                  </a:cubicBezTo>
                  <a:cubicBezTo>
                    <a:pt x="139" y="212"/>
                    <a:pt x="110" y="228"/>
                    <a:pt x="80" y="228"/>
                  </a:cubicBezTo>
                  <a:cubicBezTo>
                    <a:pt x="48" y="228"/>
                    <a:pt x="21" y="207"/>
                    <a:pt x="21" y="179"/>
                  </a:cubicBezTo>
                  <a:cubicBezTo>
                    <a:pt x="21" y="153"/>
                    <a:pt x="40" y="133"/>
                    <a:pt x="65" y="12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F9B42092-C1C7-4E3D-94EA-4D1FE03D0146}"/>
                </a:ext>
              </a:extLst>
            </p:cNvPr>
            <p:cNvSpPr>
              <a:spLocks noChangeArrowheads="1"/>
            </p:cNvSpPr>
            <p:nvPr>
              <p:custDataLst>
                <p:tags r:id="rId88"/>
              </p:custDataLst>
            </p:nvPr>
          </p:nvSpPr>
          <p:spPr bwMode="auto">
            <a:xfrm>
              <a:off x="5135563" y="2671763"/>
              <a:ext cx="50800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B0DAF30B-8A67-4A49-8A58-BB6FB0F70A52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5140326" y="2692400"/>
              <a:ext cx="41275" cy="66675"/>
            </a:xfrm>
            <a:custGeom>
              <a:avLst/>
              <a:gdLst>
                <a:gd name="T0" fmla="*/ 76 w 160"/>
                <a:gd name="T1" fmla="*/ 115 h 238"/>
                <a:gd name="T2" fmla="*/ 123 w 160"/>
                <a:gd name="T3" fmla="*/ 171 h 238"/>
                <a:gd name="T4" fmla="*/ 77 w 160"/>
                <a:gd name="T5" fmla="*/ 227 h 238"/>
                <a:gd name="T6" fmla="*/ 18 w 160"/>
                <a:gd name="T7" fmla="*/ 203 h 238"/>
                <a:gd name="T8" fmla="*/ 38 w 160"/>
                <a:gd name="T9" fmla="*/ 183 h 238"/>
                <a:gd name="T10" fmla="*/ 19 w 160"/>
                <a:gd name="T11" fmla="*/ 164 h 238"/>
                <a:gd name="T12" fmla="*/ 0 w 160"/>
                <a:gd name="T13" fmla="*/ 184 h 238"/>
                <a:gd name="T14" fmla="*/ 78 w 160"/>
                <a:gd name="T15" fmla="*/ 238 h 238"/>
                <a:gd name="T16" fmla="*/ 160 w 160"/>
                <a:gd name="T17" fmla="*/ 171 h 238"/>
                <a:gd name="T18" fmla="*/ 99 w 160"/>
                <a:gd name="T19" fmla="*/ 109 h 238"/>
                <a:gd name="T20" fmla="*/ 149 w 160"/>
                <a:gd name="T21" fmla="*/ 48 h 238"/>
                <a:gd name="T22" fmla="*/ 79 w 160"/>
                <a:gd name="T23" fmla="*/ 0 h 238"/>
                <a:gd name="T24" fmla="*/ 11 w 160"/>
                <a:gd name="T25" fmla="*/ 46 h 238"/>
                <a:gd name="T26" fmla="*/ 29 w 160"/>
                <a:gd name="T27" fmla="*/ 65 h 238"/>
                <a:gd name="T28" fmla="*/ 46 w 160"/>
                <a:gd name="T29" fmla="*/ 47 h 238"/>
                <a:gd name="T30" fmla="*/ 29 w 160"/>
                <a:gd name="T31" fmla="*/ 29 h 238"/>
                <a:gd name="T32" fmla="*/ 78 w 160"/>
                <a:gd name="T33" fmla="*/ 10 h 238"/>
                <a:gd name="T34" fmla="*/ 115 w 160"/>
                <a:gd name="T35" fmla="*/ 48 h 238"/>
                <a:gd name="T36" fmla="*/ 102 w 160"/>
                <a:gd name="T37" fmla="*/ 89 h 238"/>
                <a:gd name="T38" fmla="*/ 63 w 160"/>
                <a:gd name="T39" fmla="*/ 104 h 238"/>
                <a:gd name="T40" fmla="*/ 52 w 160"/>
                <a:gd name="T41" fmla="*/ 105 h 238"/>
                <a:gd name="T42" fmla="*/ 48 w 160"/>
                <a:gd name="T43" fmla="*/ 110 h 238"/>
                <a:gd name="T44" fmla="*/ 57 w 160"/>
                <a:gd name="T45" fmla="*/ 115 h 238"/>
                <a:gd name="T46" fmla="*/ 76 w 160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8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7" y="227"/>
                  </a:cubicBezTo>
                  <a:cubicBezTo>
                    <a:pt x="64" y="227"/>
                    <a:pt x="33" y="223"/>
                    <a:pt x="18" y="203"/>
                  </a:cubicBezTo>
                  <a:cubicBezTo>
                    <a:pt x="35" y="202"/>
                    <a:pt x="38" y="191"/>
                    <a:pt x="38" y="183"/>
                  </a:cubicBezTo>
                  <a:cubicBezTo>
                    <a:pt x="38" y="172"/>
                    <a:pt x="30" y="164"/>
                    <a:pt x="19" y="164"/>
                  </a:cubicBezTo>
                  <a:cubicBezTo>
                    <a:pt x="9" y="164"/>
                    <a:pt x="0" y="170"/>
                    <a:pt x="0" y="184"/>
                  </a:cubicBezTo>
                  <a:cubicBezTo>
                    <a:pt x="0" y="217"/>
                    <a:pt x="36" y="238"/>
                    <a:pt x="78" y="238"/>
                  </a:cubicBezTo>
                  <a:cubicBezTo>
                    <a:pt x="127" y="238"/>
                    <a:pt x="160" y="206"/>
                    <a:pt x="160" y="171"/>
                  </a:cubicBezTo>
                  <a:cubicBezTo>
                    <a:pt x="160" y="144"/>
                    <a:pt x="138" y="117"/>
                    <a:pt x="99" y="109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0"/>
                    <a:pt x="118" y="0"/>
                    <a:pt x="79" y="0"/>
                  </a:cubicBezTo>
                  <a:cubicBezTo>
                    <a:pt x="40" y="0"/>
                    <a:pt x="11" y="19"/>
                    <a:pt x="11" y="46"/>
                  </a:cubicBezTo>
                  <a:cubicBezTo>
                    <a:pt x="11" y="58"/>
                    <a:pt x="18" y="65"/>
                    <a:pt x="29" y="65"/>
                  </a:cubicBezTo>
                  <a:cubicBezTo>
                    <a:pt x="39" y="65"/>
                    <a:pt x="46" y="57"/>
                    <a:pt x="46" y="47"/>
                  </a:cubicBezTo>
                  <a:cubicBezTo>
                    <a:pt x="46" y="37"/>
                    <a:pt x="39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5" y="17"/>
                    <a:pt x="115" y="48"/>
                  </a:cubicBezTo>
                  <a:cubicBezTo>
                    <a:pt x="115" y="62"/>
                    <a:pt x="111" y="79"/>
                    <a:pt x="102" y="89"/>
                  </a:cubicBezTo>
                  <a:cubicBezTo>
                    <a:pt x="90" y="103"/>
                    <a:pt x="80" y="103"/>
                    <a:pt x="63" y="104"/>
                  </a:cubicBezTo>
                  <a:cubicBezTo>
                    <a:pt x="54" y="105"/>
                    <a:pt x="53" y="105"/>
                    <a:pt x="52" y="105"/>
                  </a:cubicBezTo>
                  <a:cubicBezTo>
                    <a:pt x="51" y="105"/>
                    <a:pt x="48" y="106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94FC5D33-CE97-4AA5-8465-E893B39715B9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227638" y="2646363"/>
              <a:ext cx="42863" cy="63500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1" y="218"/>
                    <a:pt x="83" y="218"/>
                  </a:cubicBezTo>
                  <a:cubicBezTo>
                    <a:pt x="41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4" y="9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3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2"/>
                    <a:pt x="126" y="14"/>
                  </a:cubicBezTo>
                  <a:cubicBezTo>
                    <a:pt x="107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D0354A9D-F8B1-4246-AE0F-E162811789BC}"/>
                </a:ext>
              </a:extLst>
            </p:cNvPr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5278438" y="2646363"/>
              <a:ext cx="50800" cy="63500"/>
            </a:xfrm>
            <a:custGeom>
              <a:avLst/>
              <a:gdLst>
                <a:gd name="T0" fmla="*/ 42 w 193"/>
                <a:gd name="T1" fmla="*/ 98 h 229"/>
                <a:gd name="T2" fmla="*/ 104 w 193"/>
                <a:gd name="T3" fmla="*/ 11 h 229"/>
                <a:gd name="T4" fmla="*/ 160 w 193"/>
                <a:gd name="T5" fmla="*/ 98 h 229"/>
                <a:gd name="T6" fmla="*/ 42 w 193"/>
                <a:gd name="T7" fmla="*/ 98 h 229"/>
                <a:gd name="T8" fmla="*/ 41 w 193"/>
                <a:gd name="T9" fmla="*/ 108 h 229"/>
                <a:gd name="T10" fmla="*/ 180 w 193"/>
                <a:gd name="T11" fmla="*/ 108 h 229"/>
                <a:gd name="T12" fmla="*/ 193 w 193"/>
                <a:gd name="T13" fmla="*/ 98 h 229"/>
                <a:gd name="T14" fmla="*/ 104 w 193"/>
                <a:gd name="T15" fmla="*/ 0 h 229"/>
                <a:gd name="T16" fmla="*/ 0 w 193"/>
                <a:gd name="T17" fmla="*/ 114 h 229"/>
                <a:gd name="T18" fmla="*/ 110 w 193"/>
                <a:gd name="T19" fmla="*/ 229 h 229"/>
                <a:gd name="T20" fmla="*/ 193 w 193"/>
                <a:gd name="T21" fmla="*/ 164 h 229"/>
                <a:gd name="T22" fmla="*/ 186 w 193"/>
                <a:gd name="T23" fmla="*/ 158 h 229"/>
                <a:gd name="T24" fmla="*/ 180 w 193"/>
                <a:gd name="T25" fmla="*/ 165 h 229"/>
                <a:gd name="T26" fmla="*/ 112 w 193"/>
                <a:gd name="T27" fmla="*/ 216 h 229"/>
                <a:gd name="T28" fmla="*/ 56 w 193"/>
                <a:gd name="T29" fmla="*/ 183 h 229"/>
                <a:gd name="T30" fmla="*/ 41 w 193"/>
                <a:gd name="T31" fmla="*/ 10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29">
                  <a:moveTo>
                    <a:pt x="42" y="98"/>
                  </a:moveTo>
                  <a:cubicBezTo>
                    <a:pt x="45" y="23"/>
                    <a:pt x="87" y="11"/>
                    <a:pt x="104" y="11"/>
                  </a:cubicBezTo>
                  <a:cubicBezTo>
                    <a:pt x="155" y="11"/>
                    <a:pt x="160" y="78"/>
                    <a:pt x="160" y="98"/>
                  </a:cubicBezTo>
                  <a:lnTo>
                    <a:pt x="42" y="98"/>
                  </a:lnTo>
                  <a:close/>
                  <a:moveTo>
                    <a:pt x="41" y="108"/>
                  </a:moveTo>
                  <a:lnTo>
                    <a:pt x="180" y="108"/>
                  </a:lnTo>
                  <a:cubicBezTo>
                    <a:pt x="191" y="108"/>
                    <a:pt x="193" y="108"/>
                    <a:pt x="193" y="98"/>
                  </a:cubicBezTo>
                  <a:cubicBezTo>
                    <a:pt x="193" y="48"/>
                    <a:pt x="166" y="0"/>
                    <a:pt x="104" y="0"/>
                  </a:cubicBezTo>
                  <a:cubicBezTo>
                    <a:pt x="46" y="0"/>
                    <a:pt x="0" y="51"/>
                    <a:pt x="0" y="114"/>
                  </a:cubicBezTo>
                  <a:cubicBezTo>
                    <a:pt x="0" y="180"/>
                    <a:pt x="52" y="229"/>
                    <a:pt x="110" y="229"/>
                  </a:cubicBezTo>
                  <a:cubicBezTo>
                    <a:pt x="170" y="229"/>
                    <a:pt x="193" y="173"/>
                    <a:pt x="193" y="164"/>
                  </a:cubicBezTo>
                  <a:cubicBezTo>
                    <a:pt x="193" y="159"/>
                    <a:pt x="189" y="158"/>
                    <a:pt x="186" y="158"/>
                  </a:cubicBezTo>
                  <a:cubicBezTo>
                    <a:pt x="182" y="158"/>
                    <a:pt x="181" y="161"/>
                    <a:pt x="180" y="165"/>
                  </a:cubicBezTo>
                  <a:cubicBezTo>
                    <a:pt x="162" y="216"/>
                    <a:pt x="117" y="216"/>
                    <a:pt x="112" y="216"/>
                  </a:cubicBezTo>
                  <a:cubicBezTo>
                    <a:pt x="88" y="216"/>
                    <a:pt x="68" y="201"/>
                    <a:pt x="56" y="183"/>
                  </a:cubicBezTo>
                  <a:cubicBezTo>
                    <a:pt x="41" y="159"/>
                    <a:pt x="41" y="126"/>
                    <a:pt x="41" y="108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83E7B486-2BA3-48CC-9F6C-1D5F52D634F1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5337176" y="2646363"/>
              <a:ext cx="49213" cy="6350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748B596F-42C8-45C2-A892-94F91021E5AF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5389563" y="2611438"/>
              <a:ext cx="65088" cy="96838"/>
            </a:xfrm>
            <a:custGeom>
              <a:avLst/>
              <a:gdLst>
                <a:gd name="T0" fmla="*/ 38 w 250"/>
                <a:gd name="T1" fmla="*/ 308 h 346"/>
                <a:gd name="T2" fmla="*/ 0 w 250"/>
                <a:gd name="T3" fmla="*/ 331 h 346"/>
                <a:gd name="T4" fmla="*/ 0 w 250"/>
                <a:gd name="T5" fmla="*/ 346 h 346"/>
                <a:gd name="T6" fmla="*/ 56 w 250"/>
                <a:gd name="T7" fmla="*/ 345 h 346"/>
                <a:gd name="T8" fmla="*/ 112 w 250"/>
                <a:gd name="T9" fmla="*/ 346 h 346"/>
                <a:gd name="T10" fmla="*/ 112 w 250"/>
                <a:gd name="T11" fmla="*/ 331 h 346"/>
                <a:gd name="T12" fmla="*/ 73 w 250"/>
                <a:gd name="T13" fmla="*/ 308 h 346"/>
                <a:gd name="T14" fmla="*/ 73 w 250"/>
                <a:gd name="T15" fmla="*/ 217 h 346"/>
                <a:gd name="T16" fmla="*/ 140 w 250"/>
                <a:gd name="T17" fmla="*/ 137 h 346"/>
                <a:gd name="T18" fmla="*/ 177 w 250"/>
                <a:gd name="T19" fmla="*/ 192 h 346"/>
                <a:gd name="T20" fmla="*/ 177 w 250"/>
                <a:gd name="T21" fmla="*/ 308 h 346"/>
                <a:gd name="T22" fmla="*/ 138 w 250"/>
                <a:gd name="T23" fmla="*/ 331 h 346"/>
                <a:gd name="T24" fmla="*/ 138 w 250"/>
                <a:gd name="T25" fmla="*/ 346 h 346"/>
                <a:gd name="T26" fmla="*/ 195 w 250"/>
                <a:gd name="T27" fmla="*/ 345 h 346"/>
                <a:gd name="T28" fmla="*/ 250 w 250"/>
                <a:gd name="T29" fmla="*/ 346 h 346"/>
                <a:gd name="T30" fmla="*/ 250 w 250"/>
                <a:gd name="T31" fmla="*/ 331 h 346"/>
                <a:gd name="T32" fmla="*/ 211 w 250"/>
                <a:gd name="T33" fmla="*/ 316 h 346"/>
                <a:gd name="T34" fmla="*/ 211 w 250"/>
                <a:gd name="T35" fmla="*/ 221 h 346"/>
                <a:gd name="T36" fmla="*/ 196 w 250"/>
                <a:gd name="T37" fmla="*/ 144 h 346"/>
                <a:gd name="T38" fmla="*/ 144 w 250"/>
                <a:gd name="T39" fmla="*/ 126 h 346"/>
                <a:gd name="T40" fmla="*/ 71 w 250"/>
                <a:gd name="T41" fmla="*/ 175 h 346"/>
                <a:gd name="T42" fmla="*/ 71 w 250"/>
                <a:gd name="T43" fmla="*/ 0 h 346"/>
                <a:gd name="T44" fmla="*/ 0 w 250"/>
                <a:gd name="T45" fmla="*/ 6 h 346"/>
                <a:gd name="T46" fmla="*/ 0 w 250"/>
                <a:gd name="T47" fmla="*/ 21 h 346"/>
                <a:gd name="T48" fmla="*/ 38 w 250"/>
                <a:gd name="T49" fmla="*/ 49 h 346"/>
                <a:gd name="T50" fmla="*/ 38 w 250"/>
                <a:gd name="T51" fmla="*/ 30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0" h="346">
                  <a:moveTo>
                    <a:pt x="38" y="308"/>
                  </a:moveTo>
                  <a:cubicBezTo>
                    <a:pt x="38" y="331"/>
                    <a:pt x="33" y="331"/>
                    <a:pt x="0" y="331"/>
                  </a:cubicBezTo>
                  <a:lnTo>
                    <a:pt x="0" y="346"/>
                  </a:lnTo>
                  <a:cubicBezTo>
                    <a:pt x="17" y="346"/>
                    <a:pt x="42" y="345"/>
                    <a:pt x="56" y="345"/>
                  </a:cubicBezTo>
                  <a:cubicBezTo>
                    <a:pt x="69" y="345"/>
                    <a:pt x="95" y="346"/>
                    <a:pt x="112" y="346"/>
                  </a:cubicBezTo>
                  <a:lnTo>
                    <a:pt x="112" y="331"/>
                  </a:lnTo>
                  <a:cubicBezTo>
                    <a:pt x="78" y="331"/>
                    <a:pt x="73" y="331"/>
                    <a:pt x="73" y="308"/>
                  </a:cubicBezTo>
                  <a:lnTo>
                    <a:pt x="73" y="217"/>
                  </a:lnTo>
                  <a:cubicBezTo>
                    <a:pt x="73" y="165"/>
                    <a:pt x="108" y="137"/>
                    <a:pt x="140" y="137"/>
                  </a:cubicBezTo>
                  <a:cubicBezTo>
                    <a:pt x="172" y="137"/>
                    <a:pt x="177" y="164"/>
                    <a:pt x="177" y="192"/>
                  </a:cubicBezTo>
                  <a:lnTo>
                    <a:pt x="177" y="308"/>
                  </a:lnTo>
                  <a:cubicBezTo>
                    <a:pt x="177" y="331"/>
                    <a:pt x="172" y="331"/>
                    <a:pt x="138" y="331"/>
                  </a:cubicBezTo>
                  <a:lnTo>
                    <a:pt x="138" y="346"/>
                  </a:lnTo>
                  <a:cubicBezTo>
                    <a:pt x="156" y="346"/>
                    <a:pt x="181" y="345"/>
                    <a:pt x="195" y="345"/>
                  </a:cubicBezTo>
                  <a:cubicBezTo>
                    <a:pt x="208" y="345"/>
                    <a:pt x="233" y="346"/>
                    <a:pt x="250" y="346"/>
                  </a:cubicBezTo>
                  <a:lnTo>
                    <a:pt x="250" y="331"/>
                  </a:lnTo>
                  <a:cubicBezTo>
                    <a:pt x="224" y="331"/>
                    <a:pt x="212" y="331"/>
                    <a:pt x="211" y="316"/>
                  </a:cubicBezTo>
                  <a:lnTo>
                    <a:pt x="211" y="221"/>
                  </a:lnTo>
                  <a:cubicBezTo>
                    <a:pt x="211" y="178"/>
                    <a:pt x="211" y="162"/>
                    <a:pt x="196" y="144"/>
                  </a:cubicBezTo>
                  <a:cubicBezTo>
                    <a:pt x="189" y="136"/>
                    <a:pt x="173" y="126"/>
                    <a:pt x="144" y="126"/>
                  </a:cubicBezTo>
                  <a:cubicBezTo>
                    <a:pt x="102" y="126"/>
                    <a:pt x="80" y="156"/>
                    <a:pt x="71" y="175"/>
                  </a:cubicBezTo>
                  <a:lnTo>
                    <a:pt x="71" y="0"/>
                  </a:lnTo>
                  <a:lnTo>
                    <a:pt x="0" y="6"/>
                  </a:lnTo>
                  <a:lnTo>
                    <a:pt x="0" y="21"/>
                  </a:lnTo>
                  <a:cubicBezTo>
                    <a:pt x="35" y="21"/>
                    <a:pt x="38" y="24"/>
                    <a:pt x="38" y="49"/>
                  </a:cubicBezTo>
                  <a:lnTo>
                    <a:pt x="38" y="30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653480CE-0A64-4CF4-AD4D-FE30E59E2710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5492751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1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1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19580A30-1D9F-4248-AA98-BE488FB048A6}"/>
                </a:ext>
              </a:extLst>
            </p:cNvPr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5535613" y="2647950"/>
              <a:ext cx="42863" cy="61913"/>
            </a:xfrm>
            <a:custGeom>
              <a:avLst/>
              <a:gdLst>
                <a:gd name="T0" fmla="*/ 125 w 164"/>
                <a:gd name="T1" fmla="*/ 103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6 h 221"/>
                <a:gd name="T10" fmla="*/ 147 w 164"/>
                <a:gd name="T11" fmla="*/ 16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3 h 221"/>
                <a:gd name="T34" fmla="*/ 125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3"/>
                  </a:moveTo>
                  <a:cubicBezTo>
                    <a:pt x="133" y="103"/>
                    <a:pt x="142" y="103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9" y="45"/>
                    <a:pt x="86" y="16"/>
                    <a:pt x="132" y="16"/>
                  </a:cubicBezTo>
                  <a:lnTo>
                    <a:pt x="147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2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9"/>
                    <a:pt x="43" y="103"/>
                  </a:cubicBezTo>
                  <a:lnTo>
                    <a:pt x="125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35EB1D32-3481-495E-BACD-D2FBA2BD9A55}"/>
                </a:ext>
              </a:extLst>
            </p:cNvPr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5588001" y="2665413"/>
              <a:ext cx="39688" cy="65088"/>
            </a:xfrm>
            <a:custGeom>
              <a:avLst/>
              <a:gdLst>
                <a:gd name="T0" fmla="*/ 155 w 155"/>
                <a:gd name="T1" fmla="*/ 168 h 231"/>
                <a:gd name="T2" fmla="*/ 143 w 155"/>
                <a:gd name="T3" fmla="*/ 168 h 231"/>
                <a:gd name="T4" fmla="*/ 134 w 155"/>
                <a:gd name="T5" fmla="*/ 199 h 231"/>
                <a:gd name="T6" fmla="*/ 99 w 155"/>
                <a:gd name="T7" fmla="*/ 201 h 231"/>
                <a:gd name="T8" fmla="*/ 35 w 155"/>
                <a:gd name="T9" fmla="*/ 201 h 231"/>
                <a:gd name="T10" fmla="*/ 105 w 155"/>
                <a:gd name="T11" fmla="*/ 143 h 231"/>
                <a:gd name="T12" fmla="*/ 155 w 155"/>
                <a:gd name="T13" fmla="*/ 68 h 231"/>
                <a:gd name="T14" fmla="*/ 73 w 155"/>
                <a:gd name="T15" fmla="*/ 0 h 231"/>
                <a:gd name="T16" fmla="*/ 0 w 155"/>
                <a:gd name="T17" fmla="*/ 62 h 231"/>
                <a:gd name="T18" fmla="*/ 19 w 155"/>
                <a:gd name="T19" fmla="*/ 81 h 231"/>
                <a:gd name="T20" fmla="*/ 37 w 155"/>
                <a:gd name="T21" fmla="*/ 63 h 231"/>
                <a:gd name="T22" fmla="*/ 17 w 155"/>
                <a:gd name="T23" fmla="*/ 45 h 231"/>
                <a:gd name="T24" fmla="*/ 68 w 155"/>
                <a:gd name="T25" fmla="*/ 12 h 231"/>
                <a:gd name="T26" fmla="*/ 121 w 155"/>
                <a:gd name="T27" fmla="*/ 68 h 231"/>
                <a:gd name="T28" fmla="*/ 88 w 155"/>
                <a:gd name="T29" fmla="*/ 135 h 231"/>
                <a:gd name="T30" fmla="*/ 4 w 155"/>
                <a:gd name="T31" fmla="*/ 218 h 231"/>
                <a:gd name="T32" fmla="*/ 0 w 155"/>
                <a:gd name="T33" fmla="*/ 231 h 231"/>
                <a:gd name="T34" fmla="*/ 144 w 155"/>
                <a:gd name="T35" fmla="*/ 231 h 231"/>
                <a:gd name="T36" fmla="*/ 155 w 155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1">
                  <a:moveTo>
                    <a:pt x="155" y="168"/>
                  </a:moveTo>
                  <a:lnTo>
                    <a:pt x="143" y="168"/>
                  </a:lnTo>
                  <a:cubicBezTo>
                    <a:pt x="142" y="175"/>
                    <a:pt x="138" y="196"/>
                    <a:pt x="134" y="199"/>
                  </a:cubicBezTo>
                  <a:cubicBezTo>
                    <a:pt x="131" y="201"/>
                    <a:pt x="104" y="201"/>
                    <a:pt x="99" y="201"/>
                  </a:cubicBezTo>
                  <a:lnTo>
                    <a:pt x="35" y="201"/>
                  </a:lnTo>
                  <a:cubicBezTo>
                    <a:pt x="72" y="169"/>
                    <a:pt x="84" y="159"/>
                    <a:pt x="105" y="143"/>
                  </a:cubicBezTo>
                  <a:cubicBezTo>
                    <a:pt x="130" y="122"/>
                    <a:pt x="155" y="101"/>
                    <a:pt x="155" y="68"/>
                  </a:cubicBezTo>
                  <a:cubicBezTo>
                    <a:pt x="155" y="25"/>
                    <a:pt x="118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1"/>
                    <a:pt x="19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2"/>
                    <a:pt x="68" y="12"/>
                  </a:cubicBezTo>
                  <a:cubicBezTo>
                    <a:pt x="103" y="12"/>
                    <a:pt x="121" y="39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5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68526934-471A-4F5B-851D-B93B12065E75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5653088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765B31C-74F8-4BBB-81A6-78452311CDAD}"/>
                </a:ext>
              </a:extLst>
            </p:cNvPr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5694363" y="2646363"/>
              <a:ext cx="65088" cy="63500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7 w 248"/>
                <a:gd name="T5" fmla="*/ 17 h 226"/>
                <a:gd name="T6" fmla="*/ 203 w 248"/>
                <a:gd name="T7" fmla="*/ 44 h 226"/>
                <a:gd name="T8" fmla="*/ 222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4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8 h 226"/>
                <a:gd name="T34" fmla="*/ 46 w 248"/>
                <a:gd name="T35" fmla="*/ 181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1 w 248"/>
                <a:gd name="T51" fmla="*/ 149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7"/>
                  </a:cubicBezTo>
                  <a:cubicBezTo>
                    <a:pt x="213" y="20"/>
                    <a:pt x="203" y="32"/>
                    <a:pt x="203" y="44"/>
                  </a:cubicBezTo>
                  <a:cubicBezTo>
                    <a:pt x="203" y="52"/>
                    <a:pt x="208" y="62"/>
                    <a:pt x="222" y="62"/>
                  </a:cubicBezTo>
                  <a:cubicBezTo>
                    <a:pt x="233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6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4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3"/>
                    <a:pt x="78" y="11"/>
                    <a:pt x="95" y="11"/>
                  </a:cubicBezTo>
                  <a:cubicBezTo>
                    <a:pt x="104" y="11"/>
                    <a:pt x="122" y="15"/>
                    <a:pt x="122" y="44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8"/>
                  </a:cubicBezTo>
                  <a:cubicBezTo>
                    <a:pt x="35" y="206"/>
                    <a:pt x="46" y="195"/>
                    <a:pt x="46" y="181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6"/>
                    <a:pt x="123" y="226"/>
                    <a:pt x="153" y="226"/>
                  </a:cubicBezTo>
                  <a:cubicBezTo>
                    <a:pt x="205" y="226"/>
                    <a:pt x="233" y="161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49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A7E39702-4C20-46BD-9498-13A82C5D5B4B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5803901" y="2671763"/>
              <a:ext cx="79375" cy="4763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61">
              <a:extLst>
                <a:ext uri="{FF2B5EF4-FFF2-40B4-BE49-F238E27FC236}">
                  <a16:creationId xmlns:a16="http://schemas.microsoft.com/office/drawing/2014/main" id="{DD6062F6-06B7-49F5-B776-81ACAF5344CC}"/>
                </a:ext>
              </a:extLst>
            </p:cNvPr>
            <p:cNvSpPr>
              <a:spLocks noEditPoints="1"/>
            </p:cNvSpPr>
            <p:nvPr>
              <p:custDataLst>
                <p:tags r:id="rId100"/>
              </p:custDataLst>
            </p:nvPr>
          </p:nvSpPr>
          <p:spPr bwMode="auto">
            <a:xfrm>
              <a:off x="5927726" y="2646363"/>
              <a:ext cx="60325" cy="63500"/>
            </a:xfrm>
            <a:custGeom>
              <a:avLst/>
              <a:gdLst>
                <a:gd name="T0" fmla="*/ 166 w 229"/>
                <a:gd name="T1" fmla="*/ 32 h 226"/>
                <a:gd name="T2" fmla="*/ 120 w 229"/>
                <a:gd name="T3" fmla="*/ 0 h 226"/>
                <a:gd name="T4" fmla="*/ 0 w 229"/>
                <a:gd name="T5" fmla="*/ 146 h 226"/>
                <a:gd name="T6" fmla="*/ 66 w 229"/>
                <a:gd name="T7" fmla="*/ 226 h 226"/>
                <a:gd name="T8" fmla="*/ 131 w 229"/>
                <a:gd name="T9" fmla="*/ 188 h 226"/>
                <a:gd name="T10" fmla="*/ 177 w 229"/>
                <a:gd name="T11" fmla="*/ 226 h 226"/>
                <a:gd name="T12" fmla="*/ 214 w 229"/>
                <a:gd name="T13" fmla="*/ 198 h 226"/>
                <a:gd name="T14" fmla="*/ 229 w 229"/>
                <a:gd name="T15" fmla="*/ 149 h 226"/>
                <a:gd name="T16" fmla="*/ 223 w 229"/>
                <a:gd name="T17" fmla="*/ 144 h 226"/>
                <a:gd name="T18" fmla="*/ 216 w 229"/>
                <a:gd name="T19" fmla="*/ 153 h 226"/>
                <a:gd name="T20" fmla="*/ 178 w 229"/>
                <a:gd name="T21" fmla="*/ 215 h 226"/>
                <a:gd name="T22" fmla="*/ 163 w 229"/>
                <a:gd name="T23" fmla="*/ 192 h 226"/>
                <a:gd name="T24" fmla="*/ 169 w 229"/>
                <a:gd name="T25" fmla="*/ 155 h 226"/>
                <a:gd name="T26" fmla="*/ 180 w 229"/>
                <a:gd name="T27" fmla="*/ 110 h 226"/>
                <a:gd name="T28" fmla="*/ 198 w 229"/>
                <a:gd name="T29" fmla="*/ 40 h 226"/>
                <a:gd name="T30" fmla="*/ 202 w 229"/>
                <a:gd name="T31" fmla="*/ 23 h 226"/>
                <a:gd name="T32" fmla="*/ 187 w 229"/>
                <a:gd name="T33" fmla="*/ 10 h 226"/>
                <a:gd name="T34" fmla="*/ 166 w 229"/>
                <a:gd name="T35" fmla="*/ 32 h 226"/>
                <a:gd name="T36" fmla="*/ 134 w 229"/>
                <a:gd name="T37" fmla="*/ 161 h 226"/>
                <a:gd name="T38" fmla="*/ 124 w 229"/>
                <a:gd name="T39" fmla="*/ 179 h 226"/>
                <a:gd name="T40" fmla="*/ 67 w 229"/>
                <a:gd name="T41" fmla="*/ 215 h 226"/>
                <a:gd name="T42" fmla="*/ 36 w 229"/>
                <a:gd name="T43" fmla="*/ 168 h 226"/>
                <a:gd name="T44" fmla="*/ 63 w 229"/>
                <a:gd name="T45" fmla="*/ 59 h 226"/>
                <a:gd name="T46" fmla="*/ 121 w 229"/>
                <a:gd name="T47" fmla="*/ 11 h 226"/>
                <a:gd name="T48" fmla="*/ 160 w 229"/>
                <a:gd name="T49" fmla="*/ 55 h 226"/>
                <a:gd name="T50" fmla="*/ 159 w 229"/>
                <a:gd name="T51" fmla="*/ 63 h 226"/>
                <a:gd name="T52" fmla="*/ 134 w 229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6">
                  <a:moveTo>
                    <a:pt x="166" y="32"/>
                  </a:moveTo>
                  <a:cubicBezTo>
                    <a:pt x="157" y="13"/>
                    <a:pt x="143" y="0"/>
                    <a:pt x="120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3"/>
                    <a:pt x="28" y="226"/>
                    <a:pt x="66" y="226"/>
                  </a:cubicBezTo>
                  <a:cubicBezTo>
                    <a:pt x="76" y="226"/>
                    <a:pt x="101" y="224"/>
                    <a:pt x="131" y="188"/>
                  </a:cubicBezTo>
                  <a:cubicBezTo>
                    <a:pt x="135" y="209"/>
                    <a:pt x="153" y="226"/>
                    <a:pt x="177" y="226"/>
                  </a:cubicBezTo>
                  <a:cubicBezTo>
                    <a:pt x="194" y="226"/>
                    <a:pt x="206" y="214"/>
                    <a:pt x="214" y="198"/>
                  </a:cubicBezTo>
                  <a:cubicBezTo>
                    <a:pt x="222" y="180"/>
                    <a:pt x="229" y="150"/>
                    <a:pt x="229" y="149"/>
                  </a:cubicBezTo>
                  <a:cubicBezTo>
                    <a:pt x="229" y="144"/>
                    <a:pt x="224" y="144"/>
                    <a:pt x="223" y="144"/>
                  </a:cubicBezTo>
                  <a:cubicBezTo>
                    <a:pt x="218" y="144"/>
                    <a:pt x="217" y="146"/>
                    <a:pt x="216" y="153"/>
                  </a:cubicBezTo>
                  <a:cubicBezTo>
                    <a:pt x="207" y="185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5"/>
                  </a:cubicBezTo>
                  <a:cubicBezTo>
                    <a:pt x="175" y="134"/>
                    <a:pt x="176" y="129"/>
                    <a:pt x="180" y="110"/>
                  </a:cubicBezTo>
                  <a:lnTo>
                    <a:pt x="198" y="40"/>
                  </a:lnTo>
                  <a:cubicBezTo>
                    <a:pt x="202" y="26"/>
                    <a:pt x="202" y="25"/>
                    <a:pt x="202" y="23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1"/>
                  </a:moveTo>
                  <a:cubicBezTo>
                    <a:pt x="131" y="170"/>
                    <a:pt x="131" y="171"/>
                    <a:pt x="124" y="179"/>
                  </a:cubicBezTo>
                  <a:cubicBezTo>
                    <a:pt x="102" y="207"/>
                    <a:pt x="81" y="215"/>
                    <a:pt x="67" y="215"/>
                  </a:cubicBezTo>
                  <a:cubicBezTo>
                    <a:pt x="43" y="215"/>
                    <a:pt x="36" y="187"/>
                    <a:pt x="36" y="168"/>
                  </a:cubicBezTo>
                  <a:cubicBezTo>
                    <a:pt x="36" y="143"/>
                    <a:pt x="52" y="82"/>
                    <a:pt x="63" y="59"/>
                  </a:cubicBezTo>
                  <a:cubicBezTo>
                    <a:pt x="78" y="29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3"/>
                  </a:cubicBezTo>
                  <a:lnTo>
                    <a:pt x="134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Freeform 62">
              <a:extLst>
                <a:ext uri="{FF2B5EF4-FFF2-40B4-BE49-F238E27FC236}">
                  <a16:creationId xmlns:a16="http://schemas.microsoft.com/office/drawing/2014/main" id="{F11E9EF9-AE0D-466B-9E75-5F07AEF8D619}"/>
                </a:ext>
              </a:extLst>
            </p:cNvPr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5999163" y="2603500"/>
              <a:ext cx="30163" cy="141288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Freeform 63">
              <a:extLst>
                <a:ext uri="{FF2B5EF4-FFF2-40B4-BE49-F238E27FC236}">
                  <a16:creationId xmlns:a16="http://schemas.microsoft.com/office/drawing/2014/main" id="{65974BBA-FCF0-42FA-8D0A-C2AB33233020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6049963" y="2603500"/>
              <a:ext cx="28575" cy="141288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0"/>
                    <a:pt x="82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5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1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9" name="Freeform 64">
              <a:extLst>
                <a:ext uri="{FF2B5EF4-FFF2-40B4-BE49-F238E27FC236}">
                  <a16:creationId xmlns:a16="http://schemas.microsoft.com/office/drawing/2014/main" id="{946A870C-EBFD-4EA2-A3C6-84C04D504FCC}"/>
                </a:ext>
              </a:extLst>
            </p:cNvPr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6118226" y="2646363"/>
              <a:ext cx="49213" cy="6350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2 h 229"/>
                <a:gd name="T4" fmla="*/ 162 w 190"/>
                <a:gd name="T5" fmla="*/ 31 h 229"/>
                <a:gd name="T6" fmla="*/ 139 w 190"/>
                <a:gd name="T7" fmla="*/ 54 h 229"/>
                <a:gd name="T8" fmla="*/ 162 w 190"/>
                <a:gd name="T9" fmla="*/ 77 h 229"/>
                <a:gd name="T10" fmla="*/ 185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2"/>
                    <a:pt x="109" y="12"/>
                  </a:cubicBezTo>
                  <a:cubicBezTo>
                    <a:pt x="113" y="12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2" y="77"/>
                  </a:cubicBezTo>
                  <a:cubicBezTo>
                    <a:pt x="175" y="77"/>
                    <a:pt x="185" y="68"/>
                    <a:pt x="185" y="53"/>
                  </a:cubicBezTo>
                  <a:cubicBezTo>
                    <a:pt x="185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65">
              <a:extLst>
                <a:ext uri="{FF2B5EF4-FFF2-40B4-BE49-F238E27FC236}">
                  <a16:creationId xmlns:a16="http://schemas.microsoft.com/office/drawing/2014/main" id="{83B41DC3-BACB-4C2A-A39F-ED3A6202B316}"/>
                </a:ext>
              </a:extLst>
            </p:cNvPr>
            <p:cNvSpPr>
              <a:spLocks noEditPoints="1"/>
            </p:cNvSpPr>
            <p:nvPr>
              <p:custDataLst>
                <p:tags r:id="rId104"/>
              </p:custDataLst>
            </p:nvPr>
          </p:nvSpPr>
          <p:spPr bwMode="auto">
            <a:xfrm>
              <a:off x="6175376" y="2646363"/>
              <a:ext cx="57150" cy="6350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0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0"/>
                    <a:pt x="180" y="157"/>
                    <a:pt x="169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1" name="Freeform 66">
              <a:extLst>
                <a:ext uri="{FF2B5EF4-FFF2-40B4-BE49-F238E27FC236}">
                  <a16:creationId xmlns:a16="http://schemas.microsoft.com/office/drawing/2014/main" id="{004A3998-605A-4313-A06C-69F6958DC9AB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6240463" y="2646363"/>
              <a:ext cx="41275" cy="63500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9"/>
                    <a:pt x="80" y="9"/>
                  </a:cubicBezTo>
                  <a:cubicBezTo>
                    <a:pt x="135" y="9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2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67">
              <a:extLst>
                <a:ext uri="{FF2B5EF4-FFF2-40B4-BE49-F238E27FC236}">
                  <a16:creationId xmlns:a16="http://schemas.microsoft.com/office/drawing/2014/main" id="{0AFE0958-AAFC-41C1-A356-7EDC0510A598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6321426" y="2603500"/>
              <a:ext cx="30163" cy="141288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68">
              <a:extLst>
                <a:ext uri="{FF2B5EF4-FFF2-40B4-BE49-F238E27FC236}">
                  <a16:creationId xmlns:a16="http://schemas.microsoft.com/office/drawing/2014/main" id="{E6C0E75B-543C-4041-8FDA-8B0C0FDD765F}"/>
                </a:ext>
              </a:extLst>
            </p:cNvPr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6361113" y="2646363"/>
              <a:ext cx="76200" cy="6350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1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2 h 226"/>
                <a:gd name="T28" fmla="*/ 66 w 295"/>
                <a:gd name="T29" fmla="*/ 11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4 h 226"/>
                <a:gd name="T36" fmla="*/ 52 w 295"/>
                <a:gd name="T37" fmla="*/ 226 h 226"/>
                <a:gd name="T38" fmla="*/ 129 w 295"/>
                <a:gd name="T39" fmla="*/ 173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2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8"/>
                    <a:pt x="249" y="151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7"/>
                    <a:pt x="90" y="190"/>
                    <a:pt x="59" y="190"/>
                  </a:cubicBezTo>
                  <a:cubicBezTo>
                    <a:pt x="26" y="190"/>
                    <a:pt x="16" y="160"/>
                    <a:pt x="16" y="132"/>
                  </a:cubicBezTo>
                  <a:cubicBezTo>
                    <a:pt x="16" y="70"/>
                    <a:pt x="66" y="18"/>
                    <a:pt x="66" y="11"/>
                  </a:cubicBezTo>
                  <a:cubicBezTo>
                    <a:pt x="66" y="6"/>
                    <a:pt x="62" y="2"/>
                    <a:pt x="57" y="2"/>
                  </a:cubicBezTo>
                  <a:cubicBezTo>
                    <a:pt x="50" y="2"/>
                    <a:pt x="47" y="8"/>
                    <a:pt x="44" y="13"/>
                  </a:cubicBezTo>
                  <a:cubicBezTo>
                    <a:pt x="19" y="50"/>
                    <a:pt x="0" y="109"/>
                    <a:pt x="0" y="154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3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3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69">
              <a:extLst>
                <a:ext uri="{FF2B5EF4-FFF2-40B4-BE49-F238E27FC236}">
                  <a16:creationId xmlns:a16="http://schemas.microsoft.com/office/drawing/2014/main" id="{371ABBF6-3CF7-42D0-BEF3-FFCEE6F38C10}"/>
                </a:ext>
              </a:extLst>
            </p:cNvPr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6445251" y="2665413"/>
              <a:ext cx="39688" cy="650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8 w 154"/>
                <a:gd name="T7" fmla="*/ 201 h 231"/>
                <a:gd name="T8" fmla="*/ 34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2 w 154"/>
                <a:gd name="T15" fmla="*/ 0 h 231"/>
                <a:gd name="T16" fmla="*/ 0 w 154"/>
                <a:gd name="T17" fmla="*/ 62 h 231"/>
                <a:gd name="T18" fmla="*/ 18 w 154"/>
                <a:gd name="T19" fmla="*/ 81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7 w 154"/>
                <a:gd name="T29" fmla="*/ 135 h 231"/>
                <a:gd name="T30" fmla="*/ 3 w 154"/>
                <a:gd name="T31" fmla="*/ 218 h 231"/>
                <a:gd name="T32" fmla="*/ 0 w 154"/>
                <a:gd name="T33" fmla="*/ 231 h 231"/>
                <a:gd name="T34" fmla="*/ 143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7" y="196"/>
                    <a:pt x="133" y="199"/>
                  </a:cubicBezTo>
                  <a:cubicBezTo>
                    <a:pt x="130" y="201"/>
                    <a:pt x="103" y="201"/>
                    <a:pt x="98" y="201"/>
                  </a:cubicBezTo>
                  <a:lnTo>
                    <a:pt x="34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2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8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4" y="45"/>
                    <a:pt x="16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8" y="122"/>
                    <a:pt x="87" y="135"/>
                  </a:cubicBezTo>
                  <a:lnTo>
                    <a:pt x="3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3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70">
              <a:extLst>
                <a:ext uri="{FF2B5EF4-FFF2-40B4-BE49-F238E27FC236}">
                  <a16:creationId xmlns:a16="http://schemas.microsoft.com/office/drawing/2014/main" id="{7D45B835-7814-49F8-803B-122230ED7130}"/>
                </a:ext>
              </a:extLst>
            </p:cNvPr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6500813" y="2620963"/>
              <a:ext cx="39688" cy="88900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7 h 318"/>
                <a:gd name="T8" fmla="*/ 95 w 153"/>
                <a:gd name="T9" fmla="*/ 97 h 318"/>
                <a:gd name="T10" fmla="*/ 115 w 153"/>
                <a:gd name="T11" fmla="*/ 13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1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5" y="16"/>
                    <a:pt x="115" y="13"/>
                  </a:cubicBezTo>
                  <a:cubicBezTo>
                    <a:pt x="115" y="5"/>
                    <a:pt x="109" y="0"/>
                    <a:pt x="101" y="0"/>
                  </a:cubicBezTo>
                  <a:cubicBezTo>
                    <a:pt x="99" y="0"/>
                    <a:pt x="86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4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6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4" y="236"/>
                    <a:pt x="134" y="237"/>
                    <a:pt x="131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6" y="307"/>
                    <a:pt x="51" y="300"/>
                    <a:pt x="51" y="284"/>
                  </a:cubicBezTo>
                  <a:cubicBezTo>
                    <a:pt x="51" y="272"/>
                    <a:pt x="52" y="268"/>
                    <a:pt x="54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71">
              <a:extLst>
                <a:ext uri="{FF2B5EF4-FFF2-40B4-BE49-F238E27FC236}">
                  <a16:creationId xmlns:a16="http://schemas.microsoft.com/office/drawing/2014/main" id="{E1C78947-240F-4DD0-A8B6-B93BC130F171}"/>
                </a:ext>
              </a:extLst>
            </p:cNvPr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6580188" y="2625725"/>
              <a:ext cx="85725" cy="95250"/>
            </a:xfrm>
            <a:custGeom>
              <a:avLst/>
              <a:gdLst>
                <a:gd name="T0" fmla="*/ 176 w 331"/>
                <a:gd name="T1" fmla="*/ 177 h 333"/>
                <a:gd name="T2" fmla="*/ 315 w 331"/>
                <a:gd name="T3" fmla="*/ 177 h 333"/>
                <a:gd name="T4" fmla="*/ 331 w 331"/>
                <a:gd name="T5" fmla="*/ 167 h 333"/>
                <a:gd name="T6" fmla="*/ 315 w 331"/>
                <a:gd name="T7" fmla="*/ 157 h 333"/>
                <a:gd name="T8" fmla="*/ 176 w 331"/>
                <a:gd name="T9" fmla="*/ 157 h 333"/>
                <a:gd name="T10" fmla="*/ 176 w 331"/>
                <a:gd name="T11" fmla="*/ 17 h 333"/>
                <a:gd name="T12" fmla="*/ 166 w 331"/>
                <a:gd name="T13" fmla="*/ 0 h 333"/>
                <a:gd name="T14" fmla="*/ 156 w 331"/>
                <a:gd name="T15" fmla="*/ 17 h 333"/>
                <a:gd name="T16" fmla="*/ 156 w 331"/>
                <a:gd name="T17" fmla="*/ 157 h 333"/>
                <a:gd name="T18" fmla="*/ 16 w 331"/>
                <a:gd name="T19" fmla="*/ 157 h 333"/>
                <a:gd name="T20" fmla="*/ 0 w 331"/>
                <a:gd name="T21" fmla="*/ 167 h 333"/>
                <a:gd name="T22" fmla="*/ 16 w 331"/>
                <a:gd name="T23" fmla="*/ 177 h 333"/>
                <a:gd name="T24" fmla="*/ 156 w 331"/>
                <a:gd name="T25" fmla="*/ 177 h 333"/>
                <a:gd name="T26" fmla="*/ 156 w 331"/>
                <a:gd name="T27" fmla="*/ 316 h 333"/>
                <a:gd name="T28" fmla="*/ 166 w 331"/>
                <a:gd name="T29" fmla="*/ 333 h 333"/>
                <a:gd name="T30" fmla="*/ 176 w 331"/>
                <a:gd name="T31" fmla="*/ 316 h 333"/>
                <a:gd name="T32" fmla="*/ 176 w 331"/>
                <a:gd name="T33" fmla="*/ 17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3">
                  <a:moveTo>
                    <a:pt x="176" y="177"/>
                  </a:moveTo>
                  <a:lnTo>
                    <a:pt x="315" y="177"/>
                  </a:lnTo>
                  <a:cubicBezTo>
                    <a:pt x="322" y="177"/>
                    <a:pt x="331" y="177"/>
                    <a:pt x="331" y="167"/>
                  </a:cubicBezTo>
                  <a:cubicBezTo>
                    <a:pt x="331" y="157"/>
                    <a:pt x="322" y="157"/>
                    <a:pt x="315" y="157"/>
                  </a:cubicBezTo>
                  <a:lnTo>
                    <a:pt x="176" y="157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7"/>
                  </a:lnTo>
                  <a:lnTo>
                    <a:pt x="16" y="157"/>
                  </a:lnTo>
                  <a:cubicBezTo>
                    <a:pt x="9" y="157"/>
                    <a:pt x="0" y="157"/>
                    <a:pt x="0" y="167"/>
                  </a:cubicBezTo>
                  <a:cubicBezTo>
                    <a:pt x="0" y="177"/>
                    <a:pt x="9" y="177"/>
                    <a:pt x="16" y="177"/>
                  </a:cubicBezTo>
                  <a:lnTo>
                    <a:pt x="156" y="177"/>
                  </a:lnTo>
                  <a:lnTo>
                    <a:pt x="156" y="316"/>
                  </a:lnTo>
                  <a:cubicBezTo>
                    <a:pt x="156" y="323"/>
                    <a:pt x="156" y="333"/>
                    <a:pt x="166" y="333"/>
                  </a:cubicBezTo>
                  <a:cubicBezTo>
                    <a:pt x="176" y="333"/>
                    <a:pt x="176" y="323"/>
                    <a:pt x="176" y="316"/>
                  </a:cubicBezTo>
                  <a:lnTo>
                    <a:pt x="176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72">
              <a:extLst>
                <a:ext uri="{FF2B5EF4-FFF2-40B4-BE49-F238E27FC236}">
                  <a16:creationId xmlns:a16="http://schemas.microsoft.com/office/drawing/2014/main" id="{7545F202-AF4E-487F-A4CC-BB42EADF3C34}"/>
                </a:ext>
              </a:extLst>
            </p:cNvPr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6707188" y="2609850"/>
              <a:ext cx="53975" cy="100013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4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2 w 206"/>
                <a:gd name="T23" fmla="*/ 186 h 357"/>
                <a:gd name="T24" fmla="*/ 118 w 206"/>
                <a:gd name="T25" fmla="*/ 287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2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0"/>
                    <a:pt x="0" y="254"/>
                  </a:cubicBezTo>
                  <a:cubicBezTo>
                    <a:pt x="0" y="301"/>
                    <a:pt x="14" y="357"/>
                    <a:pt x="60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8"/>
                    <a:pt x="71" y="98"/>
                    <a:pt x="91" y="63"/>
                  </a:cubicBezTo>
                  <a:cubicBezTo>
                    <a:pt x="105" y="38"/>
                    <a:pt x="123" y="11"/>
                    <a:pt x="146" y="11"/>
                  </a:cubicBezTo>
                  <a:cubicBezTo>
                    <a:pt x="170" y="11"/>
                    <a:pt x="173" y="42"/>
                    <a:pt x="173" y="71"/>
                  </a:cubicBezTo>
                  <a:cubicBezTo>
                    <a:pt x="173" y="95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2" y="186"/>
                  </a:moveTo>
                  <a:cubicBezTo>
                    <a:pt x="147" y="209"/>
                    <a:pt x="137" y="251"/>
                    <a:pt x="118" y="287"/>
                  </a:cubicBezTo>
                  <a:cubicBezTo>
                    <a:pt x="100" y="321"/>
                    <a:pt x="81" y="346"/>
                    <a:pt x="60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2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73">
              <a:extLst>
                <a:ext uri="{FF2B5EF4-FFF2-40B4-BE49-F238E27FC236}">
                  <a16:creationId xmlns:a16="http://schemas.microsoft.com/office/drawing/2014/main" id="{F1517295-5B20-4783-896C-A0DD54C936D5}"/>
                </a:ext>
              </a:extLst>
            </p:cNvPr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6773863" y="2603500"/>
              <a:ext cx="30163" cy="141288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6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8" y="66"/>
                    <a:pt x="87" y="145"/>
                    <a:pt x="87" y="250"/>
                  </a:cubicBezTo>
                  <a:cubicBezTo>
                    <a:pt x="87" y="335"/>
                    <a:pt x="68" y="423"/>
                    <a:pt x="7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9" name="Group 508" descr="\documentclass{article}&#10;\usepackage{amsmath}&#10;\pagestyle{empty}&#10;\begin{document}&#10;&#10;&#10;$\epsilon_{1} \sqrt{\frac{8}{3}}$&#10;&#10;&#10;&#10;\end{document}" title="IguanaTex Vector Display">
            <a:extLst>
              <a:ext uri="{FF2B5EF4-FFF2-40B4-BE49-F238E27FC236}">
                <a16:creationId xmlns:a16="http://schemas.microsoft.com/office/drawing/2014/main" id="{87FBE5F5-99FC-4C87-A08C-0503BB3540B8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2122924" y="3819618"/>
            <a:ext cx="632993" cy="487617"/>
            <a:chOff x="2541591" y="2540000"/>
            <a:chExt cx="331788" cy="255588"/>
          </a:xfrm>
        </p:grpSpPr>
        <p:sp>
          <p:nvSpPr>
            <p:cNvPr id="501" name="Freeform 80">
              <a:extLst>
                <a:ext uri="{FF2B5EF4-FFF2-40B4-BE49-F238E27FC236}">
                  <a16:creationId xmlns:a16="http://schemas.microsoft.com/office/drawing/2014/main" id="{11665520-5FB8-4A7A-B4F1-D8D253EDB1BE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541591" y="2647950"/>
              <a:ext cx="44450" cy="61913"/>
            </a:xfrm>
            <a:custGeom>
              <a:avLst/>
              <a:gdLst>
                <a:gd name="T0" fmla="*/ 126 w 164"/>
                <a:gd name="T1" fmla="*/ 103 h 221"/>
                <a:gd name="T2" fmla="*/ 143 w 164"/>
                <a:gd name="T3" fmla="*/ 94 h 221"/>
                <a:gd name="T4" fmla="*/ 128 w 164"/>
                <a:gd name="T5" fmla="*/ 87 h 221"/>
                <a:gd name="T6" fmla="*/ 47 w 164"/>
                <a:gd name="T7" fmla="*/ 87 h 221"/>
                <a:gd name="T8" fmla="*/ 133 w 164"/>
                <a:gd name="T9" fmla="*/ 16 h 221"/>
                <a:gd name="T10" fmla="*/ 148 w 164"/>
                <a:gd name="T11" fmla="*/ 16 h 221"/>
                <a:gd name="T12" fmla="*/ 164 w 164"/>
                <a:gd name="T13" fmla="*/ 7 h 221"/>
                <a:gd name="T14" fmla="*/ 150 w 164"/>
                <a:gd name="T15" fmla="*/ 0 h 221"/>
                <a:gd name="T16" fmla="*/ 132 w 164"/>
                <a:gd name="T17" fmla="*/ 0 h 221"/>
                <a:gd name="T18" fmla="*/ 0 w 164"/>
                <a:gd name="T19" fmla="*/ 126 h 221"/>
                <a:gd name="T20" fmla="*/ 91 w 164"/>
                <a:gd name="T21" fmla="*/ 221 h 221"/>
                <a:gd name="T22" fmla="*/ 155 w 164"/>
                <a:gd name="T23" fmla="*/ 195 h 221"/>
                <a:gd name="T24" fmla="*/ 151 w 164"/>
                <a:gd name="T25" fmla="*/ 188 h 221"/>
                <a:gd name="T26" fmla="*/ 144 w 164"/>
                <a:gd name="T27" fmla="*/ 191 h 221"/>
                <a:gd name="T28" fmla="*/ 92 w 164"/>
                <a:gd name="T29" fmla="*/ 210 h 221"/>
                <a:gd name="T30" fmla="*/ 38 w 164"/>
                <a:gd name="T31" fmla="*/ 145 h 221"/>
                <a:gd name="T32" fmla="*/ 43 w 164"/>
                <a:gd name="T33" fmla="*/ 103 h 221"/>
                <a:gd name="T34" fmla="*/ 126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6" y="103"/>
                  </a:moveTo>
                  <a:cubicBezTo>
                    <a:pt x="134" y="103"/>
                    <a:pt x="143" y="103"/>
                    <a:pt x="143" y="94"/>
                  </a:cubicBezTo>
                  <a:cubicBezTo>
                    <a:pt x="143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3" y="16"/>
                  </a:cubicBezTo>
                  <a:lnTo>
                    <a:pt x="148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1"/>
                    <a:pt x="91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10"/>
                    <a:pt x="92" y="210"/>
                  </a:cubicBezTo>
                  <a:cubicBezTo>
                    <a:pt x="63" y="210"/>
                    <a:pt x="38" y="189"/>
                    <a:pt x="38" y="145"/>
                  </a:cubicBezTo>
                  <a:cubicBezTo>
                    <a:pt x="38" y="127"/>
                    <a:pt x="42" y="109"/>
                    <a:pt x="43" y="103"/>
                  </a:cubicBezTo>
                  <a:lnTo>
                    <a:pt x="126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81">
              <a:extLst>
                <a:ext uri="{FF2B5EF4-FFF2-40B4-BE49-F238E27FC236}">
                  <a16:creationId xmlns:a16="http://schemas.microsoft.com/office/drawing/2014/main" id="{B60C9D89-113B-4FF8-9CB4-B5D6DB146BE9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2600329" y="2665413"/>
              <a:ext cx="34925" cy="65088"/>
            </a:xfrm>
            <a:custGeom>
              <a:avLst/>
              <a:gdLst>
                <a:gd name="T0" fmla="*/ 79 w 127"/>
                <a:gd name="T1" fmla="*/ 9 h 231"/>
                <a:gd name="T2" fmla="*/ 69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9"/>
                  </a:moveTo>
                  <a:cubicBezTo>
                    <a:pt x="79" y="0"/>
                    <a:pt x="78" y="0"/>
                    <a:pt x="69" y="0"/>
                  </a:cubicBezTo>
                  <a:cubicBezTo>
                    <a:pt x="46" y="21"/>
                    <a:pt x="14" y="22"/>
                    <a:pt x="0" y="22"/>
                  </a:cubicBezTo>
                  <a:lnTo>
                    <a:pt x="0" y="34"/>
                  </a:lnTo>
                  <a:cubicBezTo>
                    <a:pt x="9" y="34"/>
                    <a:pt x="32" y="34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82">
              <a:extLst>
                <a:ext uri="{FF2B5EF4-FFF2-40B4-BE49-F238E27FC236}">
                  <a16:creationId xmlns:a16="http://schemas.microsoft.com/office/drawing/2014/main" id="{12E55352-AA05-4BAD-A93E-38254D32A604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665416" y="2540000"/>
              <a:ext cx="123825" cy="255588"/>
            </a:xfrm>
            <a:custGeom>
              <a:avLst/>
              <a:gdLst>
                <a:gd name="T0" fmla="*/ 176 w 454"/>
                <a:gd name="T1" fmla="*/ 823 h 898"/>
                <a:gd name="T2" fmla="*/ 69 w 454"/>
                <a:gd name="T3" fmla="*/ 449 h 898"/>
                <a:gd name="T4" fmla="*/ 0 w 454"/>
                <a:gd name="T5" fmla="*/ 530 h 898"/>
                <a:gd name="T6" fmla="*/ 8 w 454"/>
                <a:gd name="T7" fmla="*/ 537 h 898"/>
                <a:gd name="T8" fmla="*/ 42 w 454"/>
                <a:gd name="T9" fmla="*/ 498 h 898"/>
                <a:gd name="T10" fmla="*/ 156 w 454"/>
                <a:gd name="T11" fmla="*/ 898 h 898"/>
                <a:gd name="T12" fmla="*/ 177 w 454"/>
                <a:gd name="T13" fmla="*/ 886 h 898"/>
                <a:gd name="T14" fmla="*/ 451 w 454"/>
                <a:gd name="T15" fmla="*/ 20 h 898"/>
                <a:gd name="T16" fmla="*/ 454 w 454"/>
                <a:gd name="T17" fmla="*/ 10 h 898"/>
                <a:gd name="T18" fmla="*/ 444 w 454"/>
                <a:gd name="T19" fmla="*/ 0 h 898"/>
                <a:gd name="T20" fmla="*/ 432 w 454"/>
                <a:gd name="T21" fmla="*/ 13 h 898"/>
                <a:gd name="T22" fmla="*/ 176 w 454"/>
                <a:gd name="T23" fmla="*/ 82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898">
                  <a:moveTo>
                    <a:pt x="176" y="823"/>
                  </a:moveTo>
                  <a:lnTo>
                    <a:pt x="69" y="449"/>
                  </a:lnTo>
                  <a:lnTo>
                    <a:pt x="0" y="530"/>
                  </a:lnTo>
                  <a:lnTo>
                    <a:pt x="8" y="537"/>
                  </a:lnTo>
                  <a:lnTo>
                    <a:pt x="42" y="498"/>
                  </a:lnTo>
                  <a:lnTo>
                    <a:pt x="156" y="898"/>
                  </a:lnTo>
                  <a:cubicBezTo>
                    <a:pt x="173" y="898"/>
                    <a:pt x="173" y="898"/>
                    <a:pt x="177" y="886"/>
                  </a:cubicBezTo>
                  <a:lnTo>
                    <a:pt x="451" y="20"/>
                  </a:lnTo>
                  <a:cubicBezTo>
                    <a:pt x="454" y="12"/>
                    <a:pt x="454" y="10"/>
                    <a:pt x="454" y="10"/>
                  </a:cubicBezTo>
                  <a:cubicBezTo>
                    <a:pt x="454" y="4"/>
                    <a:pt x="450" y="0"/>
                    <a:pt x="444" y="0"/>
                  </a:cubicBezTo>
                  <a:cubicBezTo>
                    <a:pt x="436" y="0"/>
                    <a:pt x="434" y="6"/>
                    <a:pt x="432" y="13"/>
                  </a:cubicBezTo>
                  <a:lnTo>
                    <a:pt x="176" y="8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Rectangle 83">
              <a:extLst>
                <a:ext uri="{FF2B5EF4-FFF2-40B4-BE49-F238E27FC236}">
                  <a16:creationId xmlns:a16="http://schemas.microsoft.com/office/drawing/2014/main" id="{36A2D535-6529-4AAC-B962-09D9B1E94603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787654" y="2540000"/>
              <a:ext cx="857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84">
              <a:extLst>
                <a:ext uri="{FF2B5EF4-FFF2-40B4-BE49-F238E27FC236}">
                  <a16:creationId xmlns:a16="http://schemas.microsoft.com/office/drawing/2014/main" id="{AD75C824-1C97-48A8-83C7-64658DF651DE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2808291" y="2587625"/>
              <a:ext cx="44450" cy="68263"/>
            </a:xfrm>
            <a:custGeom>
              <a:avLst/>
              <a:gdLst>
                <a:gd name="T0" fmla="*/ 105 w 160"/>
                <a:gd name="T1" fmla="*/ 106 h 239"/>
                <a:gd name="T2" fmla="*/ 149 w 160"/>
                <a:gd name="T3" fmla="*/ 52 h 239"/>
                <a:gd name="T4" fmla="*/ 80 w 160"/>
                <a:gd name="T5" fmla="*/ 0 h 239"/>
                <a:gd name="T6" fmla="*/ 11 w 160"/>
                <a:gd name="T7" fmla="*/ 59 h 239"/>
                <a:gd name="T8" fmla="*/ 25 w 160"/>
                <a:gd name="T9" fmla="*/ 94 h 239"/>
                <a:gd name="T10" fmla="*/ 54 w 160"/>
                <a:gd name="T11" fmla="*/ 115 h 239"/>
                <a:gd name="T12" fmla="*/ 0 w 160"/>
                <a:gd name="T13" fmla="*/ 179 h 239"/>
                <a:gd name="T14" fmla="*/ 80 w 160"/>
                <a:gd name="T15" fmla="*/ 239 h 239"/>
                <a:gd name="T16" fmla="*/ 160 w 160"/>
                <a:gd name="T17" fmla="*/ 173 h 239"/>
                <a:gd name="T18" fmla="*/ 126 w 160"/>
                <a:gd name="T19" fmla="*/ 119 h 239"/>
                <a:gd name="T20" fmla="*/ 105 w 160"/>
                <a:gd name="T21" fmla="*/ 106 h 239"/>
                <a:gd name="T22" fmla="*/ 48 w 160"/>
                <a:gd name="T23" fmla="*/ 73 h 239"/>
                <a:gd name="T24" fmla="*/ 29 w 160"/>
                <a:gd name="T25" fmla="*/ 45 h 239"/>
                <a:gd name="T26" fmla="*/ 80 w 160"/>
                <a:gd name="T27" fmla="*/ 11 h 239"/>
                <a:gd name="T28" fmla="*/ 131 w 160"/>
                <a:gd name="T29" fmla="*/ 52 h 239"/>
                <a:gd name="T30" fmla="*/ 94 w 160"/>
                <a:gd name="T31" fmla="*/ 99 h 239"/>
                <a:gd name="T32" fmla="*/ 90 w 160"/>
                <a:gd name="T33" fmla="*/ 97 h 239"/>
                <a:gd name="T34" fmla="*/ 48 w 160"/>
                <a:gd name="T35" fmla="*/ 73 h 239"/>
                <a:gd name="T36" fmla="*/ 65 w 160"/>
                <a:gd name="T37" fmla="*/ 122 h 239"/>
                <a:gd name="T38" fmla="*/ 113 w 160"/>
                <a:gd name="T39" fmla="*/ 149 h 239"/>
                <a:gd name="T40" fmla="*/ 139 w 160"/>
                <a:gd name="T41" fmla="*/ 185 h 239"/>
                <a:gd name="T42" fmla="*/ 80 w 160"/>
                <a:gd name="T43" fmla="*/ 228 h 239"/>
                <a:gd name="T44" fmla="*/ 21 w 160"/>
                <a:gd name="T45" fmla="*/ 179 h 239"/>
                <a:gd name="T46" fmla="*/ 65 w 160"/>
                <a:gd name="T47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105" y="106"/>
                  </a:moveTo>
                  <a:cubicBezTo>
                    <a:pt x="132" y="93"/>
                    <a:pt x="149" y="77"/>
                    <a:pt x="149" y="52"/>
                  </a:cubicBezTo>
                  <a:cubicBezTo>
                    <a:pt x="149" y="19"/>
                    <a:pt x="114" y="0"/>
                    <a:pt x="80" y="0"/>
                  </a:cubicBezTo>
                  <a:cubicBezTo>
                    <a:pt x="42" y="0"/>
                    <a:pt x="11" y="26"/>
                    <a:pt x="11" y="59"/>
                  </a:cubicBezTo>
                  <a:cubicBezTo>
                    <a:pt x="11" y="75"/>
                    <a:pt x="18" y="87"/>
                    <a:pt x="25" y="94"/>
                  </a:cubicBezTo>
                  <a:cubicBezTo>
                    <a:pt x="31" y="101"/>
                    <a:pt x="33" y="103"/>
                    <a:pt x="54" y="115"/>
                  </a:cubicBezTo>
                  <a:cubicBezTo>
                    <a:pt x="34" y="123"/>
                    <a:pt x="0" y="142"/>
                    <a:pt x="0" y="179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0" y="211"/>
                    <a:pt x="160" y="173"/>
                  </a:cubicBezTo>
                  <a:cubicBezTo>
                    <a:pt x="160" y="150"/>
                    <a:pt x="147" y="131"/>
                    <a:pt x="126" y="119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8"/>
                    <a:pt x="29" y="58"/>
                    <a:pt x="29" y="45"/>
                  </a:cubicBezTo>
                  <a:cubicBezTo>
                    <a:pt x="29" y="24"/>
                    <a:pt x="55" y="11"/>
                    <a:pt x="80" y="11"/>
                  </a:cubicBezTo>
                  <a:cubicBezTo>
                    <a:pt x="107" y="11"/>
                    <a:pt x="131" y="28"/>
                    <a:pt x="131" y="52"/>
                  </a:cubicBezTo>
                  <a:cubicBezTo>
                    <a:pt x="131" y="84"/>
                    <a:pt x="95" y="99"/>
                    <a:pt x="94" y="99"/>
                  </a:cubicBezTo>
                  <a:cubicBezTo>
                    <a:pt x="93" y="99"/>
                    <a:pt x="93" y="99"/>
                    <a:pt x="90" y="97"/>
                  </a:cubicBezTo>
                  <a:lnTo>
                    <a:pt x="48" y="73"/>
                  </a:lnTo>
                  <a:close/>
                  <a:moveTo>
                    <a:pt x="65" y="122"/>
                  </a:moveTo>
                  <a:lnTo>
                    <a:pt x="113" y="149"/>
                  </a:lnTo>
                  <a:cubicBezTo>
                    <a:pt x="122" y="154"/>
                    <a:pt x="139" y="165"/>
                    <a:pt x="139" y="185"/>
                  </a:cubicBezTo>
                  <a:cubicBezTo>
                    <a:pt x="139" y="212"/>
                    <a:pt x="110" y="228"/>
                    <a:pt x="80" y="228"/>
                  </a:cubicBezTo>
                  <a:cubicBezTo>
                    <a:pt x="48" y="228"/>
                    <a:pt x="21" y="207"/>
                    <a:pt x="21" y="179"/>
                  </a:cubicBezTo>
                  <a:cubicBezTo>
                    <a:pt x="21" y="153"/>
                    <a:pt x="40" y="133"/>
                    <a:pt x="65" y="12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Rectangle 85">
              <a:extLst>
                <a:ext uri="{FF2B5EF4-FFF2-40B4-BE49-F238E27FC236}">
                  <a16:creationId xmlns:a16="http://schemas.microsoft.com/office/drawing/2014/main" id="{06DB94FA-236F-4A42-A02D-7EEAD7045B24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2803529" y="2671763"/>
              <a:ext cx="53975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86">
              <a:extLst>
                <a:ext uri="{FF2B5EF4-FFF2-40B4-BE49-F238E27FC236}">
                  <a16:creationId xmlns:a16="http://schemas.microsoft.com/office/drawing/2014/main" id="{606DF0D6-9976-45BF-99DB-70792A45CF86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808291" y="2692400"/>
              <a:ext cx="44450" cy="66675"/>
            </a:xfrm>
            <a:custGeom>
              <a:avLst/>
              <a:gdLst>
                <a:gd name="T0" fmla="*/ 76 w 160"/>
                <a:gd name="T1" fmla="*/ 115 h 238"/>
                <a:gd name="T2" fmla="*/ 123 w 160"/>
                <a:gd name="T3" fmla="*/ 171 h 238"/>
                <a:gd name="T4" fmla="*/ 78 w 160"/>
                <a:gd name="T5" fmla="*/ 227 h 238"/>
                <a:gd name="T6" fmla="*/ 18 w 160"/>
                <a:gd name="T7" fmla="*/ 203 h 238"/>
                <a:gd name="T8" fmla="*/ 39 w 160"/>
                <a:gd name="T9" fmla="*/ 183 h 238"/>
                <a:gd name="T10" fmla="*/ 19 w 160"/>
                <a:gd name="T11" fmla="*/ 164 h 238"/>
                <a:gd name="T12" fmla="*/ 0 w 160"/>
                <a:gd name="T13" fmla="*/ 184 h 238"/>
                <a:gd name="T14" fmla="*/ 78 w 160"/>
                <a:gd name="T15" fmla="*/ 238 h 238"/>
                <a:gd name="T16" fmla="*/ 160 w 160"/>
                <a:gd name="T17" fmla="*/ 171 h 238"/>
                <a:gd name="T18" fmla="*/ 100 w 160"/>
                <a:gd name="T19" fmla="*/ 109 h 238"/>
                <a:gd name="T20" fmla="*/ 149 w 160"/>
                <a:gd name="T21" fmla="*/ 48 h 238"/>
                <a:gd name="T22" fmla="*/ 79 w 160"/>
                <a:gd name="T23" fmla="*/ 0 h 238"/>
                <a:gd name="T24" fmla="*/ 11 w 160"/>
                <a:gd name="T25" fmla="*/ 46 h 238"/>
                <a:gd name="T26" fmla="*/ 29 w 160"/>
                <a:gd name="T27" fmla="*/ 65 h 238"/>
                <a:gd name="T28" fmla="*/ 47 w 160"/>
                <a:gd name="T29" fmla="*/ 47 h 238"/>
                <a:gd name="T30" fmla="*/ 29 w 160"/>
                <a:gd name="T31" fmla="*/ 29 h 238"/>
                <a:gd name="T32" fmla="*/ 78 w 160"/>
                <a:gd name="T33" fmla="*/ 10 h 238"/>
                <a:gd name="T34" fmla="*/ 116 w 160"/>
                <a:gd name="T35" fmla="*/ 48 h 238"/>
                <a:gd name="T36" fmla="*/ 102 w 160"/>
                <a:gd name="T37" fmla="*/ 89 h 238"/>
                <a:gd name="T38" fmla="*/ 63 w 160"/>
                <a:gd name="T39" fmla="*/ 104 h 238"/>
                <a:gd name="T40" fmla="*/ 52 w 160"/>
                <a:gd name="T41" fmla="*/ 105 h 238"/>
                <a:gd name="T42" fmla="*/ 48 w 160"/>
                <a:gd name="T43" fmla="*/ 110 h 238"/>
                <a:gd name="T44" fmla="*/ 57 w 160"/>
                <a:gd name="T45" fmla="*/ 115 h 238"/>
                <a:gd name="T46" fmla="*/ 76 w 160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8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6" y="238"/>
                    <a:pt x="78" y="238"/>
                  </a:cubicBezTo>
                  <a:cubicBezTo>
                    <a:pt x="127" y="238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0"/>
                    <a:pt x="118" y="0"/>
                    <a:pt x="79" y="0"/>
                  </a:cubicBezTo>
                  <a:cubicBezTo>
                    <a:pt x="40" y="0"/>
                    <a:pt x="11" y="19"/>
                    <a:pt x="11" y="46"/>
                  </a:cubicBezTo>
                  <a:cubicBezTo>
                    <a:pt x="11" y="58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7"/>
                    <a:pt x="116" y="48"/>
                  </a:cubicBezTo>
                  <a:cubicBezTo>
                    <a:pt x="116" y="62"/>
                    <a:pt x="111" y="79"/>
                    <a:pt x="102" y="89"/>
                  </a:cubicBezTo>
                  <a:cubicBezTo>
                    <a:pt x="90" y="103"/>
                    <a:pt x="80" y="103"/>
                    <a:pt x="63" y="104"/>
                  </a:cubicBezTo>
                  <a:cubicBezTo>
                    <a:pt x="54" y="105"/>
                    <a:pt x="54" y="105"/>
                    <a:pt x="52" y="105"/>
                  </a:cubicBezTo>
                  <a:cubicBezTo>
                    <a:pt x="51" y="105"/>
                    <a:pt x="48" y="106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 descr="\documentclass{article}&#10;\usepackage{amsmath}&#10;\pagestyle{empty}&#10;\begin{document}&#10;&#10;&#10;$\epsilon_{2} \sqrt{\frac{8}{3}}$&#10;&#10;&#10;&#10;\end{document}" title="IguanaTex Vector Display">
            <a:extLst>
              <a:ext uri="{FF2B5EF4-FFF2-40B4-BE49-F238E27FC236}">
                <a16:creationId xmlns:a16="http://schemas.microsoft.com/office/drawing/2014/main" id="{C9DEE0EA-651A-4225-BF73-B94CC84EFCE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915989" y="4420332"/>
            <a:ext cx="629964" cy="487617"/>
            <a:chOff x="1311277" y="3173413"/>
            <a:chExt cx="330200" cy="255588"/>
          </a:xfrm>
        </p:grpSpPr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E9F08423-F652-45C5-83A8-40B30CE8E9DC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311277" y="3281363"/>
              <a:ext cx="44450" cy="61913"/>
            </a:xfrm>
            <a:custGeom>
              <a:avLst/>
              <a:gdLst>
                <a:gd name="T0" fmla="*/ 126 w 164"/>
                <a:gd name="T1" fmla="*/ 103 h 221"/>
                <a:gd name="T2" fmla="*/ 143 w 164"/>
                <a:gd name="T3" fmla="*/ 94 h 221"/>
                <a:gd name="T4" fmla="*/ 128 w 164"/>
                <a:gd name="T5" fmla="*/ 87 h 221"/>
                <a:gd name="T6" fmla="*/ 47 w 164"/>
                <a:gd name="T7" fmla="*/ 87 h 221"/>
                <a:gd name="T8" fmla="*/ 133 w 164"/>
                <a:gd name="T9" fmla="*/ 16 h 221"/>
                <a:gd name="T10" fmla="*/ 148 w 164"/>
                <a:gd name="T11" fmla="*/ 16 h 221"/>
                <a:gd name="T12" fmla="*/ 164 w 164"/>
                <a:gd name="T13" fmla="*/ 7 h 221"/>
                <a:gd name="T14" fmla="*/ 150 w 164"/>
                <a:gd name="T15" fmla="*/ 0 h 221"/>
                <a:gd name="T16" fmla="*/ 132 w 164"/>
                <a:gd name="T17" fmla="*/ 0 h 221"/>
                <a:gd name="T18" fmla="*/ 0 w 164"/>
                <a:gd name="T19" fmla="*/ 126 h 221"/>
                <a:gd name="T20" fmla="*/ 91 w 164"/>
                <a:gd name="T21" fmla="*/ 221 h 221"/>
                <a:gd name="T22" fmla="*/ 155 w 164"/>
                <a:gd name="T23" fmla="*/ 195 h 221"/>
                <a:gd name="T24" fmla="*/ 151 w 164"/>
                <a:gd name="T25" fmla="*/ 188 h 221"/>
                <a:gd name="T26" fmla="*/ 144 w 164"/>
                <a:gd name="T27" fmla="*/ 191 h 221"/>
                <a:gd name="T28" fmla="*/ 92 w 164"/>
                <a:gd name="T29" fmla="*/ 210 h 221"/>
                <a:gd name="T30" fmla="*/ 38 w 164"/>
                <a:gd name="T31" fmla="*/ 145 h 221"/>
                <a:gd name="T32" fmla="*/ 43 w 164"/>
                <a:gd name="T33" fmla="*/ 103 h 221"/>
                <a:gd name="T34" fmla="*/ 126 w 164"/>
                <a:gd name="T35" fmla="*/ 1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6" y="103"/>
                  </a:moveTo>
                  <a:cubicBezTo>
                    <a:pt x="134" y="103"/>
                    <a:pt x="143" y="103"/>
                    <a:pt x="143" y="94"/>
                  </a:cubicBezTo>
                  <a:cubicBezTo>
                    <a:pt x="143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5"/>
                    <a:pt x="87" y="16"/>
                    <a:pt x="133" y="16"/>
                  </a:cubicBezTo>
                  <a:lnTo>
                    <a:pt x="148" y="16"/>
                  </a:lnTo>
                  <a:cubicBezTo>
                    <a:pt x="156" y="16"/>
                    <a:pt x="164" y="16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1"/>
                    <a:pt x="91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10"/>
                    <a:pt x="92" y="210"/>
                  </a:cubicBezTo>
                  <a:cubicBezTo>
                    <a:pt x="63" y="210"/>
                    <a:pt x="38" y="189"/>
                    <a:pt x="38" y="145"/>
                  </a:cubicBezTo>
                  <a:cubicBezTo>
                    <a:pt x="38" y="127"/>
                    <a:pt x="42" y="109"/>
                    <a:pt x="43" y="103"/>
                  </a:cubicBezTo>
                  <a:lnTo>
                    <a:pt x="126" y="10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4">
              <a:extLst>
                <a:ext uri="{FF2B5EF4-FFF2-40B4-BE49-F238E27FC236}">
                  <a16:creationId xmlns:a16="http://schemas.microsoft.com/office/drawing/2014/main" id="{E52A04EA-9D31-406C-A77C-884F8A263ECC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1365252" y="3298826"/>
              <a:ext cx="41275" cy="6508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199 h 231"/>
                <a:gd name="T6" fmla="*/ 99 w 154"/>
                <a:gd name="T7" fmla="*/ 201 h 231"/>
                <a:gd name="T8" fmla="*/ 35 w 154"/>
                <a:gd name="T9" fmla="*/ 201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1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2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5"/>
                    <a:pt x="138" y="196"/>
                    <a:pt x="133" y="199"/>
                  </a:cubicBezTo>
                  <a:cubicBezTo>
                    <a:pt x="131" y="201"/>
                    <a:pt x="104" y="201"/>
                    <a:pt x="99" y="201"/>
                  </a:cubicBezTo>
                  <a:lnTo>
                    <a:pt x="35" y="201"/>
                  </a:lnTo>
                  <a:cubicBezTo>
                    <a:pt x="71" y="169"/>
                    <a:pt x="83" y="159"/>
                    <a:pt x="104" y="143"/>
                  </a:cubicBezTo>
                  <a:cubicBezTo>
                    <a:pt x="130" y="122"/>
                    <a:pt x="154" y="101"/>
                    <a:pt x="154" y="68"/>
                  </a:cubicBezTo>
                  <a:cubicBezTo>
                    <a:pt x="154" y="25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1"/>
                    <a:pt x="19" y="81"/>
                  </a:cubicBezTo>
                  <a:cubicBezTo>
                    <a:pt x="27" y="81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2"/>
                    <a:pt x="67" y="12"/>
                  </a:cubicBezTo>
                  <a:cubicBezTo>
                    <a:pt x="102" y="12"/>
                    <a:pt x="120" y="39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1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5">
              <a:extLst>
                <a:ext uri="{FF2B5EF4-FFF2-40B4-BE49-F238E27FC236}">
                  <a16:creationId xmlns:a16="http://schemas.microsoft.com/office/drawing/2014/main" id="{AD057201-0614-4D24-9F13-42EA34530886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1435102" y="3173413"/>
              <a:ext cx="123825" cy="255588"/>
            </a:xfrm>
            <a:custGeom>
              <a:avLst/>
              <a:gdLst>
                <a:gd name="T0" fmla="*/ 176 w 454"/>
                <a:gd name="T1" fmla="*/ 823 h 898"/>
                <a:gd name="T2" fmla="*/ 69 w 454"/>
                <a:gd name="T3" fmla="*/ 449 h 898"/>
                <a:gd name="T4" fmla="*/ 0 w 454"/>
                <a:gd name="T5" fmla="*/ 530 h 898"/>
                <a:gd name="T6" fmla="*/ 8 w 454"/>
                <a:gd name="T7" fmla="*/ 537 h 898"/>
                <a:gd name="T8" fmla="*/ 42 w 454"/>
                <a:gd name="T9" fmla="*/ 498 h 898"/>
                <a:gd name="T10" fmla="*/ 156 w 454"/>
                <a:gd name="T11" fmla="*/ 898 h 898"/>
                <a:gd name="T12" fmla="*/ 177 w 454"/>
                <a:gd name="T13" fmla="*/ 886 h 898"/>
                <a:gd name="T14" fmla="*/ 451 w 454"/>
                <a:gd name="T15" fmla="*/ 20 h 898"/>
                <a:gd name="T16" fmla="*/ 454 w 454"/>
                <a:gd name="T17" fmla="*/ 10 h 898"/>
                <a:gd name="T18" fmla="*/ 444 w 454"/>
                <a:gd name="T19" fmla="*/ 0 h 898"/>
                <a:gd name="T20" fmla="*/ 432 w 454"/>
                <a:gd name="T21" fmla="*/ 13 h 898"/>
                <a:gd name="T22" fmla="*/ 176 w 454"/>
                <a:gd name="T23" fmla="*/ 823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898">
                  <a:moveTo>
                    <a:pt x="176" y="823"/>
                  </a:moveTo>
                  <a:lnTo>
                    <a:pt x="69" y="449"/>
                  </a:lnTo>
                  <a:lnTo>
                    <a:pt x="0" y="530"/>
                  </a:lnTo>
                  <a:lnTo>
                    <a:pt x="8" y="537"/>
                  </a:lnTo>
                  <a:lnTo>
                    <a:pt x="42" y="498"/>
                  </a:lnTo>
                  <a:lnTo>
                    <a:pt x="156" y="898"/>
                  </a:lnTo>
                  <a:cubicBezTo>
                    <a:pt x="173" y="898"/>
                    <a:pt x="173" y="898"/>
                    <a:pt x="177" y="886"/>
                  </a:cubicBezTo>
                  <a:lnTo>
                    <a:pt x="451" y="20"/>
                  </a:lnTo>
                  <a:cubicBezTo>
                    <a:pt x="454" y="12"/>
                    <a:pt x="454" y="10"/>
                    <a:pt x="454" y="10"/>
                  </a:cubicBezTo>
                  <a:cubicBezTo>
                    <a:pt x="454" y="4"/>
                    <a:pt x="450" y="0"/>
                    <a:pt x="444" y="0"/>
                  </a:cubicBezTo>
                  <a:cubicBezTo>
                    <a:pt x="436" y="0"/>
                    <a:pt x="434" y="6"/>
                    <a:pt x="432" y="13"/>
                  </a:cubicBezTo>
                  <a:lnTo>
                    <a:pt x="176" y="8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96">
              <a:extLst>
                <a:ext uri="{FF2B5EF4-FFF2-40B4-BE49-F238E27FC236}">
                  <a16:creationId xmlns:a16="http://schemas.microsoft.com/office/drawing/2014/main" id="{B17FE815-DD0F-4DC4-B6B0-6DFF01571560}"/>
                </a:ext>
              </a:extLst>
            </p:cNvPr>
            <p:cNvSpPr>
              <a:spLocks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1555752" y="3173413"/>
              <a:ext cx="857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7">
              <a:extLst>
                <a:ext uri="{FF2B5EF4-FFF2-40B4-BE49-F238E27FC236}">
                  <a16:creationId xmlns:a16="http://schemas.microsoft.com/office/drawing/2014/main" id="{A89B6FAA-1B5B-4B15-A2E5-1FAA302E0471}"/>
                </a:ext>
              </a:extLst>
            </p:cNvPr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576390" y="3221038"/>
              <a:ext cx="44450" cy="68263"/>
            </a:xfrm>
            <a:custGeom>
              <a:avLst/>
              <a:gdLst>
                <a:gd name="T0" fmla="*/ 105 w 160"/>
                <a:gd name="T1" fmla="*/ 106 h 239"/>
                <a:gd name="T2" fmla="*/ 149 w 160"/>
                <a:gd name="T3" fmla="*/ 52 h 239"/>
                <a:gd name="T4" fmla="*/ 80 w 160"/>
                <a:gd name="T5" fmla="*/ 0 h 239"/>
                <a:gd name="T6" fmla="*/ 11 w 160"/>
                <a:gd name="T7" fmla="*/ 59 h 239"/>
                <a:gd name="T8" fmla="*/ 25 w 160"/>
                <a:gd name="T9" fmla="*/ 94 h 239"/>
                <a:gd name="T10" fmla="*/ 54 w 160"/>
                <a:gd name="T11" fmla="*/ 115 h 239"/>
                <a:gd name="T12" fmla="*/ 0 w 160"/>
                <a:gd name="T13" fmla="*/ 179 h 239"/>
                <a:gd name="T14" fmla="*/ 80 w 160"/>
                <a:gd name="T15" fmla="*/ 239 h 239"/>
                <a:gd name="T16" fmla="*/ 160 w 160"/>
                <a:gd name="T17" fmla="*/ 173 h 239"/>
                <a:gd name="T18" fmla="*/ 126 w 160"/>
                <a:gd name="T19" fmla="*/ 119 h 239"/>
                <a:gd name="T20" fmla="*/ 105 w 160"/>
                <a:gd name="T21" fmla="*/ 106 h 239"/>
                <a:gd name="T22" fmla="*/ 48 w 160"/>
                <a:gd name="T23" fmla="*/ 73 h 239"/>
                <a:gd name="T24" fmla="*/ 29 w 160"/>
                <a:gd name="T25" fmla="*/ 45 h 239"/>
                <a:gd name="T26" fmla="*/ 80 w 160"/>
                <a:gd name="T27" fmla="*/ 11 h 239"/>
                <a:gd name="T28" fmla="*/ 131 w 160"/>
                <a:gd name="T29" fmla="*/ 52 h 239"/>
                <a:gd name="T30" fmla="*/ 94 w 160"/>
                <a:gd name="T31" fmla="*/ 99 h 239"/>
                <a:gd name="T32" fmla="*/ 90 w 160"/>
                <a:gd name="T33" fmla="*/ 97 h 239"/>
                <a:gd name="T34" fmla="*/ 48 w 160"/>
                <a:gd name="T35" fmla="*/ 73 h 239"/>
                <a:gd name="T36" fmla="*/ 65 w 160"/>
                <a:gd name="T37" fmla="*/ 122 h 239"/>
                <a:gd name="T38" fmla="*/ 113 w 160"/>
                <a:gd name="T39" fmla="*/ 149 h 239"/>
                <a:gd name="T40" fmla="*/ 139 w 160"/>
                <a:gd name="T41" fmla="*/ 185 h 239"/>
                <a:gd name="T42" fmla="*/ 80 w 160"/>
                <a:gd name="T43" fmla="*/ 228 h 239"/>
                <a:gd name="T44" fmla="*/ 21 w 160"/>
                <a:gd name="T45" fmla="*/ 179 h 239"/>
                <a:gd name="T46" fmla="*/ 65 w 160"/>
                <a:gd name="T47" fmla="*/ 1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105" y="106"/>
                  </a:moveTo>
                  <a:cubicBezTo>
                    <a:pt x="132" y="93"/>
                    <a:pt x="149" y="77"/>
                    <a:pt x="149" y="52"/>
                  </a:cubicBezTo>
                  <a:cubicBezTo>
                    <a:pt x="149" y="19"/>
                    <a:pt x="114" y="0"/>
                    <a:pt x="80" y="0"/>
                  </a:cubicBezTo>
                  <a:cubicBezTo>
                    <a:pt x="42" y="0"/>
                    <a:pt x="11" y="26"/>
                    <a:pt x="11" y="59"/>
                  </a:cubicBezTo>
                  <a:cubicBezTo>
                    <a:pt x="11" y="75"/>
                    <a:pt x="18" y="87"/>
                    <a:pt x="25" y="94"/>
                  </a:cubicBezTo>
                  <a:cubicBezTo>
                    <a:pt x="31" y="101"/>
                    <a:pt x="33" y="103"/>
                    <a:pt x="54" y="115"/>
                  </a:cubicBezTo>
                  <a:cubicBezTo>
                    <a:pt x="34" y="123"/>
                    <a:pt x="0" y="142"/>
                    <a:pt x="0" y="179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0" y="211"/>
                    <a:pt x="160" y="173"/>
                  </a:cubicBezTo>
                  <a:cubicBezTo>
                    <a:pt x="160" y="150"/>
                    <a:pt x="147" y="131"/>
                    <a:pt x="126" y="119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8"/>
                    <a:pt x="29" y="58"/>
                    <a:pt x="29" y="45"/>
                  </a:cubicBezTo>
                  <a:cubicBezTo>
                    <a:pt x="29" y="24"/>
                    <a:pt x="55" y="11"/>
                    <a:pt x="80" y="11"/>
                  </a:cubicBezTo>
                  <a:cubicBezTo>
                    <a:pt x="107" y="11"/>
                    <a:pt x="131" y="28"/>
                    <a:pt x="131" y="52"/>
                  </a:cubicBezTo>
                  <a:cubicBezTo>
                    <a:pt x="131" y="84"/>
                    <a:pt x="95" y="99"/>
                    <a:pt x="94" y="99"/>
                  </a:cubicBezTo>
                  <a:cubicBezTo>
                    <a:pt x="93" y="99"/>
                    <a:pt x="93" y="99"/>
                    <a:pt x="90" y="97"/>
                  </a:cubicBezTo>
                  <a:lnTo>
                    <a:pt x="48" y="73"/>
                  </a:lnTo>
                  <a:close/>
                  <a:moveTo>
                    <a:pt x="65" y="122"/>
                  </a:moveTo>
                  <a:lnTo>
                    <a:pt x="113" y="149"/>
                  </a:lnTo>
                  <a:cubicBezTo>
                    <a:pt x="122" y="154"/>
                    <a:pt x="139" y="165"/>
                    <a:pt x="139" y="185"/>
                  </a:cubicBezTo>
                  <a:cubicBezTo>
                    <a:pt x="139" y="212"/>
                    <a:pt x="110" y="228"/>
                    <a:pt x="80" y="228"/>
                  </a:cubicBezTo>
                  <a:cubicBezTo>
                    <a:pt x="48" y="228"/>
                    <a:pt x="21" y="207"/>
                    <a:pt x="21" y="179"/>
                  </a:cubicBezTo>
                  <a:cubicBezTo>
                    <a:pt x="21" y="153"/>
                    <a:pt x="40" y="133"/>
                    <a:pt x="65" y="12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98">
              <a:extLst>
                <a:ext uri="{FF2B5EF4-FFF2-40B4-BE49-F238E27FC236}">
                  <a16:creationId xmlns:a16="http://schemas.microsoft.com/office/drawing/2014/main" id="{2E82C80B-7EB9-418A-BACE-9B7D74355DAA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571627" y="3305176"/>
              <a:ext cx="53975" cy="47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86F33E92-E5D3-4779-AB80-EFAD624F4D88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1576390" y="3325813"/>
              <a:ext cx="44450" cy="66675"/>
            </a:xfrm>
            <a:custGeom>
              <a:avLst/>
              <a:gdLst>
                <a:gd name="T0" fmla="*/ 76 w 160"/>
                <a:gd name="T1" fmla="*/ 115 h 238"/>
                <a:gd name="T2" fmla="*/ 123 w 160"/>
                <a:gd name="T3" fmla="*/ 171 h 238"/>
                <a:gd name="T4" fmla="*/ 78 w 160"/>
                <a:gd name="T5" fmla="*/ 227 h 238"/>
                <a:gd name="T6" fmla="*/ 18 w 160"/>
                <a:gd name="T7" fmla="*/ 203 h 238"/>
                <a:gd name="T8" fmla="*/ 39 w 160"/>
                <a:gd name="T9" fmla="*/ 183 h 238"/>
                <a:gd name="T10" fmla="*/ 19 w 160"/>
                <a:gd name="T11" fmla="*/ 164 h 238"/>
                <a:gd name="T12" fmla="*/ 0 w 160"/>
                <a:gd name="T13" fmla="*/ 184 h 238"/>
                <a:gd name="T14" fmla="*/ 78 w 160"/>
                <a:gd name="T15" fmla="*/ 238 h 238"/>
                <a:gd name="T16" fmla="*/ 160 w 160"/>
                <a:gd name="T17" fmla="*/ 171 h 238"/>
                <a:gd name="T18" fmla="*/ 100 w 160"/>
                <a:gd name="T19" fmla="*/ 109 h 238"/>
                <a:gd name="T20" fmla="*/ 149 w 160"/>
                <a:gd name="T21" fmla="*/ 48 h 238"/>
                <a:gd name="T22" fmla="*/ 79 w 160"/>
                <a:gd name="T23" fmla="*/ 0 h 238"/>
                <a:gd name="T24" fmla="*/ 11 w 160"/>
                <a:gd name="T25" fmla="*/ 46 h 238"/>
                <a:gd name="T26" fmla="*/ 29 w 160"/>
                <a:gd name="T27" fmla="*/ 65 h 238"/>
                <a:gd name="T28" fmla="*/ 47 w 160"/>
                <a:gd name="T29" fmla="*/ 47 h 238"/>
                <a:gd name="T30" fmla="*/ 29 w 160"/>
                <a:gd name="T31" fmla="*/ 29 h 238"/>
                <a:gd name="T32" fmla="*/ 78 w 160"/>
                <a:gd name="T33" fmla="*/ 10 h 238"/>
                <a:gd name="T34" fmla="*/ 116 w 160"/>
                <a:gd name="T35" fmla="*/ 48 h 238"/>
                <a:gd name="T36" fmla="*/ 102 w 160"/>
                <a:gd name="T37" fmla="*/ 89 h 238"/>
                <a:gd name="T38" fmla="*/ 63 w 160"/>
                <a:gd name="T39" fmla="*/ 104 h 238"/>
                <a:gd name="T40" fmla="*/ 52 w 160"/>
                <a:gd name="T41" fmla="*/ 105 h 238"/>
                <a:gd name="T42" fmla="*/ 48 w 160"/>
                <a:gd name="T43" fmla="*/ 110 h 238"/>
                <a:gd name="T44" fmla="*/ 57 w 160"/>
                <a:gd name="T45" fmla="*/ 115 h 238"/>
                <a:gd name="T46" fmla="*/ 76 w 160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8">
                  <a:moveTo>
                    <a:pt x="76" y="115"/>
                  </a:moveTo>
                  <a:cubicBezTo>
                    <a:pt x="103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8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0" y="164"/>
                    <a:pt x="19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6" y="238"/>
                    <a:pt x="78" y="238"/>
                  </a:cubicBezTo>
                  <a:cubicBezTo>
                    <a:pt x="127" y="238"/>
                    <a:pt x="160" y="206"/>
                    <a:pt x="160" y="171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5"/>
                    <a:pt x="149" y="69"/>
                    <a:pt x="149" y="48"/>
                  </a:cubicBezTo>
                  <a:cubicBezTo>
                    <a:pt x="149" y="20"/>
                    <a:pt x="118" y="0"/>
                    <a:pt x="79" y="0"/>
                  </a:cubicBezTo>
                  <a:cubicBezTo>
                    <a:pt x="40" y="0"/>
                    <a:pt x="11" y="19"/>
                    <a:pt x="11" y="46"/>
                  </a:cubicBezTo>
                  <a:cubicBezTo>
                    <a:pt x="11" y="58"/>
                    <a:pt x="18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7"/>
                    <a:pt x="116" y="48"/>
                  </a:cubicBezTo>
                  <a:cubicBezTo>
                    <a:pt x="116" y="62"/>
                    <a:pt x="111" y="79"/>
                    <a:pt x="102" y="89"/>
                  </a:cubicBezTo>
                  <a:cubicBezTo>
                    <a:pt x="90" y="103"/>
                    <a:pt x="80" y="103"/>
                    <a:pt x="63" y="104"/>
                  </a:cubicBezTo>
                  <a:cubicBezTo>
                    <a:pt x="54" y="105"/>
                    <a:pt x="54" y="105"/>
                    <a:pt x="52" y="105"/>
                  </a:cubicBezTo>
                  <a:cubicBezTo>
                    <a:pt x="51" y="105"/>
                    <a:pt x="48" y="106"/>
                    <a:pt x="48" y="110"/>
                  </a:cubicBezTo>
                  <a:cubicBezTo>
                    <a:pt x="48" y="115"/>
                    <a:pt x="51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 descr="\documentclass{article}&#10;\usepackage{amsmath}&#10;\pagestyle{empty}&#10;\begin{document}&#10;&#10;$2a$&#10;&#10;&#10;\end{document}" title="IguanaTex Vector Display">
            <a:extLst>
              <a:ext uri="{FF2B5EF4-FFF2-40B4-BE49-F238E27FC236}">
                <a16:creationId xmlns:a16="http://schemas.microsoft.com/office/drawing/2014/main" id="{2441FA9F-56D2-4BFA-80E2-A35848280881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255511" y="3141921"/>
            <a:ext cx="266525" cy="202920"/>
            <a:chOff x="2574916" y="3922713"/>
            <a:chExt cx="139701" cy="106362"/>
          </a:xfrm>
        </p:grpSpPr>
        <p:sp>
          <p:nvSpPr>
            <p:cNvPr id="85" name="Freeform 106">
              <a:extLst>
                <a:ext uri="{FF2B5EF4-FFF2-40B4-BE49-F238E27FC236}">
                  <a16:creationId xmlns:a16="http://schemas.microsoft.com/office/drawing/2014/main" id="{BE63D9E5-50FA-4A93-8C2A-49AE37E328CE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2574916" y="3922713"/>
              <a:ext cx="58738" cy="104775"/>
            </a:xfrm>
            <a:custGeom>
              <a:avLst/>
              <a:gdLst>
                <a:gd name="T0" fmla="*/ 39 w 200"/>
                <a:gd name="T1" fmla="*/ 294 h 333"/>
                <a:gd name="T2" fmla="*/ 92 w 200"/>
                <a:gd name="T3" fmla="*/ 243 h 333"/>
                <a:gd name="T4" fmla="*/ 200 w 200"/>
                <a:gd name="T5" fmla="*/ 97 h 333"/>
                <a:gd name="T6" fmla="*/ 94 w 200"/>
                <a:gd name="T7" fmla="*/ 0 h 333"/>
                <a:gd name="T8" fmla="*/ 0 w 200"/>
                <a:gd name="T9" fmla="*/ 91 h 333"/>
                <a:gd name="T10" fmla="*/ 27 w 200"/>
                <a:gd name="T11" fmla="*/ 119 h 333"/>
                <a:gd name="T12" fmla="*/ 53 w 200"/>
                <a:gd name="T13" fmla="*/ 92 h 333"/>
                <a:gd name="T14" fmla="*/ 26 w 200"/>
                <a:gd name="T15" fmla="*/ 66 h 333"/>
                <a:gd name="T16" fmla="*/ 20 w 200"/>
                <a:gd name="T17" fmla="*/ 67 h 333"/>
                <a:gd name="T18" fmla="*/ 87 w 200"/>
                <a:gd name="T19" fmla="*/ 16 h 333"/>
                <a:gd name="T20" fmla="*/ 154 w 200"/>
                <a:gd name="T21" fmla="*/ 97 h 333"/>
                <a:gd name="T22" fmla="*/ 102 w 200"/>
                <a:gd name="T23" fmla="*/ 207 h 333"/>
                <a:gd name="T24" fmla="*/ 6 w 200"/>
                <a:gd name="T25" fmla="*/ 314 h 333"/>
                <a:gd name="T26" fmla="*/ 0 w 200"/>
                <a:gd name="T27" fmla="*/ 333 h 333"/>
                <a:gd name="T28" fmla="*/ 186 w 200"/>
                <a:gd name="T29" fmla="*/ 333 h 333"/>
                <a:gd name="T30" fmla="*/ 200 w 200"/>
                <a:gd name="T31" fmla="*/ 246 h 333"/>
                <a:gd name="T32" fmla="*/ 187 w 200"/>
                <a:gd name="T33" fmla="*/ 246 h 333"/>
                <a:gd name="T34" fmla="*/ 176 w 200"/>
                <a:gd name="T35" fmla="*/ 290 h 333"/>
                <a:gd name="T36" fmla="*/ 129 w 200"/>
                <a:gd name="T37" fmla="*/ 294 h 333"/>
                <a:gd name="T38" fmla="*/ 39 w 200"/>
                <a:gd name="T39" fmla="*/ 2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33">
                  <a:moveTo>
                    <a:pt x="39" y="294"/>
                  </a:moveTo>
                  <a:lnTo>
                    <a:pt x="92" y="243"/>
                  </a:lnTo>
                  <a:cubicBezTo>
                    <a:pt x="170" y="174"/>
                    <a:pt x="200" y="147"/>
                    <a:pt x="200" y="97"/>
                  </a:cubicBezTo>
                  <a:cubicBezTo>
                    <a:pt x="200" y="40"/>
                    <a:pt x="155" y="0"/>
                    <a:pt x="94" y="0"/>
                  </a:cubicBezTo>
                  <a:cubicBezTo>
                    <a:pt x="37" y="0"/>
                    <a:pt x="0" y="46"/>
                    <a:pt x="0" y="91"/>
                  </a:cubicBezTo>
                  <a:cubicBezTo>
                    <a:pt x="0" y="119"/>
                    <a:pt x="25" y="119"/>
                    <a:pt x="27" y="119"/>
                  </a:cubicBezTo>
                  <a:cubicBezTo>
                    <a:pt x="35" y="119"/>
                    <a:pt x="53" y="113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7"/>
                  </a:cubicBezTo>
                  <a:cubicBezTo>
                    <a:pt x="31" y="34"/>
                    <a:pt x="58" y="16"/>
                    <a:pt x="87" y="16"/>
                  </a:cubicBezTo>
                  <a:cubicBezTo>
                    <a:pt x="133" y="16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20"/>
                    <a:pt x="0" y="321"/>
                    <a:pt x="0" y="333"/>
                  </a:cubicBezTo>
                  <a:lnTo>
                    <a:pt x="186" y="333"/>
                  </a:lnTo>
                  <a:lnTo>
                    <a:pt x="200" y="246"/>
                  </a:lnTo>
                  <a:lnTo>
                    <a:pt x="187" y="246"/>
                  </a:lnTo>
                  <a:cubicBezTo>
                    <a:pt x="185" y="261"/>
                    <a:pt x="181" y="283"/>
                    <a:pt x="176" y="290"/>
                  </a:cubicBezTo>
                  <a:cubicBezTo>
                    <a:pt x="173" y="294"/>
                    <a:pt x="140" y="294"/>
                    <a:pt x="129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7">
              <a:extLst>
                <a:ext uri="{FF2B5EF4-FFF2-40B4-BE49-F238E27FC236}">
                  <a16:creationId xmlns:a16="http://schemas.microsoft.com/office/drawing/2014/main" id="{E12E4E45-6345-48D1-8D3A-72389D1931F6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2646354" y="3957638"/>
              <a:ext cx="68263" cy="71437"/>
            </a:xfrm>
            <a:custGeom>
              <a:avLst/>
              <a:gdLst>
                <a:gd name="T0" fmla="*/ 166 w 229"/>
                <a:gd name="T1" fmla="*/ 32 h 226"/>
                <a:gd name="T2" fmla="*/ 120 w 229"/>
                <a:gd name="T3" fmla="*/ 0 h 226"/>
                <a:gd name="T4" fmla="*/ 0 w 229"/>
                <a:gd name="T5" fmla="*/ 146 h 226"/>
                <a:gd name="T6" fmla="*/ 66 w 229"/>
                <a:gd name="T7" fmla="*/ 226 h 226"/>
                <a:gd name="T8" fmla="*/ 131 w 229"/>
                <a:gd name="T9" fmla="*/ 189 h 226"/>
                <a:gd name="T10" fmla="*/ 177 w 229"/>
                <a:gd name="T11" fmla="*/ 226 h 226"/>
                <a:gd name="T12" fmla="*/ 214 w 229"/>
                <a:gd name="T13" fmla="*/ 199 h 226"/>
                <a:gd name="T14" fmla="*/ 229 w 229"/>
                <a:gd name="T15" fmla="*/ 149 h 226"/>
                <a:gd name="T16" fmla="*/ 223 w 229"/>
                <a:gd name="T17" fmla="*/ 144 h 226"/>
                <a:gd name="T18" fmla="*/ 216 w 229"/>
                <a:gd name="T19" fmla="*/ 153 h 226"/>
                <a:gd name="T20" fmla="*/ 178 w 229"/>
                <a:gd name="T21" fmla="*/ 215 h 226"/>
                <a:gd name="T22" fmla="*/ 163 w 229"/>
                <a:gd name="T23" fmla="*/ 192 h 226"/>
                <a:gd name="T24" fmla="*/ 169 w 229"/>
                <a:gd name="T25" fmla="*/ 155 h 226"/>
                <a:gd name="T26" fmla="*/ 180 w 229"/>
                <a:gd name="T27" fmla="*/ 110 h 226"/>
                <a:gd name="T28" fmla="*/ 198 w 229"/>
                <a:gd name="T29" fmla="*/ 41 h 226"/>
                <a:gd name="T30" fmla="*/ 202 w 229"/>
                <a:gd name="T31" fmla="*/ 24 h 226"/>
                <a:gd name="T32" fmla="*/ 187 w 229"/>
                <a:gd name="T33" fmla="*/ 10 h 226"/>
                <a:gd name="T34" fmla="*/ 166 w 229"/>
                <a:gd name="T35" fmla="*/ 32 h 226"/>
                <a:gd name="T36" fmla="*/ 134 w 229"/>
                <a:gd name="T37" fmla="*/ 161 h 226"/>
                <a:gd name="T38" fmla="*/ 124 w 229"/>
                <a:gd name="T39" fmla="*/ 180 h 226"/>
                <a:gd name="T40" fmla="*/ 67 w 229"/>
                <a:gd name="T41" fmla="*/ 215 h 226"/>
                <a:gd name="T42" fmla="*/ 35 w 229"/>
                <a:gd name="T43" fmla="*/ 168 h 226"/>
                <a:gd name="T44" fmla="*/ 63 w 229"/>
                <a:gd name="T45" fmla="*/ 59 h 226"/>
                <a:gd name="T46" fmla="*/ 121 w 229"/>
                <a:gd name="T47" fmla="*/ 11 h 226"/>
                <a:gd name="T48" fmla="*/ 160 w 229"/>
                <a:gd name="T49" fmla="*/ 55 h 226"/>
                <a:gd name="T50" fmla="*/ 159 w 229"/>
                <a:gd name="T51" fmla="*/ 63 h 226"/>
                <a:gd name="T52" fmla="*/ 134 w 229"/>
                <a:gd name="T53" fmla="*/ 16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6">
                  <a:moveTo>
                    <a:pt x="166" y="32"/>
                  </a:moveTo>
                  <a:cubicBezTo>
                    <a:pt x="157" y="14"/>
                    <a:pt x="143" y="0"/>
                    <a:pt x="120" y="0"/>
                  </a:cubicBezTo>
                  <a:cubicBezTo>
                    <a:pt x="62" y="0"/>
                    <a:pt x="0" y="73"/>
                    <a:pt x="0" y="146"/>
                  </a:cubicBezTo>
                  <a:cubicBezTo>
                    <a:pt x="0" y="193"/>
                    <a:pt x="27" y="226"/>
                    <a:pt x="66" y="226"/>
                  </a:cubicBezTo>
                  <a:cubicBezTo>
                    <a:pt x="76" y="226"/>
                    <a:pt x="101" y="224"/>
                    <a:pt x="131" y="189"/>
                  </a:cubicBezTo>
                  <a:cubicBezTo>
                    <a:pt x="135" y="210"/>
                    <a:pt x="153" y="226"/>
                    <a:pt x="177" y="226"/>
                  </a:cubicBezTo>
                  <a:cubicBezTo>
                    <a:pt x="194" y="226"/>
                    <a:pt x="206" y="215"/>
                    <a:pt x="214" y="199"/>
                  </a:cubicBezTo>
                  <a:cubicBezTo>
                    <a:pt x="222" y="181"/>
                    <a:pt x="229" y="150"/>
                    <a:pt x="229" y="149"/>
                  </a:cubicBezTo>
                  <a:cubicBezTo>
                    <a:pt x="229" y="144"/>
                    <a:pt x="224" y="144"/>
                    <a:pt x="223" y="144"/>
                  </a:cubicBezTo>
                  <a:cubicBezTo>
                    <a:pt x="218" y="144"/>
                    <a:pt x="217" y="146"/>
                    <a:pt x="216" y="153"/>
                  </a:cubicBezTo>
                  <a:cubicBezTo>
                    <a:pt x="207" y="186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5"/>
                  </a:cubicBezTo>
                  <a:cubicBezTo>
                    <a:pt x="175" y="134"/>
                    <a:pt x="176" y="129"/>
                    <a:pt x="180" y="110"/>
                  </a:cubicBezTo>
                  <a:lnTo>
                    <a:pt x="198" y="41"/>
                  </a:lnTo>
                  <a:cubicBezTo>
                    <a:pt x="202" y="27"/>
                    <a:pt x="202" y="26"/>
                    <a:pt x="202" y="24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1"/>
                  </a:moveTo>
                  <a:cubicBezTo>
                    <a:pt x="131" y="170"/>
                    <a:pt x="131" y="171"/>
                    <a:pt x="124" y="180"/>
                  </a:cubicBezTo>
                  <a:cubicBezTo>
                    <a:pt x="102" y="207"/>
                    <a:pt x="81" y="215"/>
                    <a:pt x="67" y="215"/>
                  </a:cubicBezTo>
                  <a:cubicBezTo>
                    <a:pt x="42" y="215"/>
                    <a:pt x="35" y="188"/>
                    <a:pt x="35" y="168"/>
                  </a:cubicBezTo>
                  <a:cubicBezTo>
                    <a:pt x="35" y="143"/>
                    <a:pt x="51" y="82"/>
                    <a:pt x="63" y="59"/>
                  </a:cubicBezTo>
                  <a:cubicBezTo>
                    <a:pt x="78" y="30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3"/>
                  </a:cubicBezTo>
                  <a:lnTo>
                    <a:pt x="134" y="16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 descr="\documentclass{article}&#10;\usepackage{amsmath}&#10;\pagestyle{empty}&#10;\begin{document}&#10;&#10;$\omega_{i}=\sqrt{1-\epsilon_{i}^{2}}$&#10;&#10;&#10;\end{document}" title="IguanaTex Vector Display">
            <a:extLst>
              <a:ext uri="{FF2B5EF4-FFF2-40B4-BE49-F238E27FC236}">
                <a16:creationId xmlns:a16="http://schemas.microsoft.com/office/drawing/2014/main" id="{BEF38865-70D6-4269-A904-3A4C3259E4EC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8363004" y="2968264"/>
            <a:ext cx="1546291" cy="353707"/>
            <a:chOff x="2540000" y="2540000"/>
            <a:chExt cx="784226" cy="179388"/>
          </a:xfrm>
        </p:grpSpPr>
        <p:sp>
          <p:nvSpPr>
            <p:cNvPr id="96" name="Freeform 114">
              <a:extLst>
                <a:ext uri="{FF2B5EF4-FFF2-40B4-BE49-F238E27FC236}">
                  <a16:creationId xmlns:a16="http://schemas.microsoft.com/office/drawing/2014/main" id="{7B8D969D-E1B3-4B20-9673-1EDC2C0C9AF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540000" y="2608263"/>
              <a:ext cx="79375" cy="68263"/>
            </a:xfrm>
            <a:custGeom>
              <a:avLst/>
              <a:gdLst>
                <a:gd name="T0" fmla="*/ 296 w 296"/>
                <a:gd name="T1" fmla="*/ 34 h 226"/>
                <a:gd name="T2" fmla="*/ 276 w 296"/>
                <a:gd name="T3" fmla="*/ 0 h 226"/>
                <a:gd name="T4" fmla="*/ 250 w 296"/>
                <a:gd name="T5" fmla="*/ 23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1 h 226"/>
                <a:gd name="T12" fmla="*/ 193 w 296"/>
                <a:gd name="T13" fmla="*/ 190 h 226"/>
                <a:gd name="T14" fmla="*/ 144 w 296"/>
                <a:gd name="T15" fmla="*/ 145 h 226"/>
                <a:gd name="T16" fmla="*/ 161 w 296"/>
                <a:gd name="T17" fmla="*/ 86 h 226"/>
                <a:gd name="T18" fmla="*/ 152 w 296"/>
                <a:gd name="T19" fmla="*/ 75 h 226"/>
                <a:gd name="T20" fmla="*/ 139 w 296"/>
                <a:gd name="T21" fmla="*/ 83 h 226"/>
                <a:gd name="T22" fmla="*/ 128 w 296"/>
                <a:gd name="T23" fmla="*/ 144 h 226"/>
                <a:gd name="T24" fmla="*/ 60 w 296"/>
                <a:gd name="T25" fmla="*/ 190 h 226"/>
                <a:gd name="T26" fmla="*/ 16 w 296"/>
                <a:gd name="T27" fmla="*/ 132 h 226"/>
                <a:gd name="T28" fmla="*/ 67 w 296"/>
                <a:gd name="T29" fmla="*/ 11 h 226"/>
                <a:gd name="T30" fmla="*/ 58 w 296"/>
                <a:gd name="T31" fmla="*/ 2 h 226"/>
                <a:gd name="T32" fmla="*/ 45 w 296"/>
                <a:gd name="T33" fmla="*/ 12 h 226"/>
                <a:gd name="T34" fmla="*/ 0 w 296"/>
                <a:gd name="T35" fmla="*/ 154 h 226"/>
                <a:gd name="T36" fmla="*/ 53 w 296"/>
                <a:gd name="T37" fmla="*/ 226 h 226"/>
                <a:gd name="T38" fmla="*/ 129 w 296"/>
                <a:gd name="T39" fmla="*/ 173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4"/>
                  </a:moveTo>
                  <a:cubicBezTo>
                    <a:pt x="296" y="12"/>
                    <a:pt x="287" y="0"/>
                    <a:pt x="276" y="0"/>
                  </a:cubicBezTo>
                  <a:cubicBezTo>
                    <a:pt x="263" y="0"/>
                    <a:pt x="250" y="11"/>
                    <a:pt x="250" y="23"/>
                  </a:cubicBezTo>
                  <a:cubicBezTo>
                    <a:pt x="250" y="28"/>
                    <a:pt x="252" y="33"/>
                    <a:pt x="257" y="38"/>
                  </a:cubicBezTo>
                  <a:cubicBezTo>
                    <a:pt x="266" y="45"/>
                    <a:pt x="275" y="59"/>
                    <a:pt x="275" y="80"/>
                  </a:cubicBezTo>
                  <a:cubicBezTo>
                    <a:pt x="275" y="100"/>
                    <a:pt x="265" y="128"/>
                    <a:pt x="250" y="151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4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2" y="75"/>
                  </a:cubicBezTo>
                  <a:cubicBezTo>
                    <a:pt x="148" y="75"/>
                    <a:pt x="143" y="76"/>
                    <a:pt x="139" y="83"/>
                  </a:cubicBezTo>
                  <a:cubicBezTo>
                    <a:pt x="133" y="93"/>
                    <a:pt x="128" y="126"/>
                    <a:pt x="128" y="144"/>
                  </a:cubicBezTo>
                  <a:cubicBezTo>
                    <a:pt x="111" y="167"/>
                    <a:pt x="91" y="190"/>
                    <a:pt x="60" y="190"/>
                  </a:cubicBezTo>
                  <a:cubicBezTo>
                    <a:pt x="27" y="190"/>
                    <a:pt x="16" y="160"/>
                    <a:pt x="16" y="132"/>
                  </a:cubicBezTo>
                  <a:cubicBezTo>
                    <a:pt x="16" y="70"/>
                    <a:pt x="67" y="17"/>
                    <a:pt x="67" y="11"/>
                  </a:cubicBezTo>
                  <a:cubicBezTo>
                    <a:pt x="67" y="5"/>
                    <a:pt x="63" y="2"/>
                    <a:pt x="58" y="2"/>
                  </a:cubicBezTo>
                  <a:cubicBezTo>
                    <a:pt x="51" y="2"/>
                    <a:pt x="48" y="8"/>
                    <a:pt x="45" y="12"/>
                  </a:cubicBezTo>
                  <a:cubicBezTo>
                    <a:pt x="19" y="49"/>
                    <a:pt x="0" y="109"/>
                    <a:pt x="0" y="154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29" y="173"/>
                  </a:cubicBezTo>
                  <a:cubicBezTo>
                    <a:pt x="134" y="202"/>
                    <a:pt x="153" y="226"/>
                    <a:pt x="184" y="226"/>
                  </a:cubicBezTo>
                  <a:cubicBezTo>
                    <a:pt x="223" y="226"/>
                    <a:pt x="247" y="195"/>
                    <a:pt x="265" y="158"/>
                  </a:cubicBezTo>
                  <a:cubicBezTo>
                    <a:pt x="277" y="133"/>
                    <a:pt x="296" y="65"/>
                    <a:pt x="296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5">
              <a:extLst>
                <a:ext uri="{FF2B5EF4-FFF2-40B4-BE49-F238E27FC236}">
                  <a16:creationId xmlns:a16="http://schemas.microsoft.com/office/drawing/2014/main" id="{1C975F74-021D-40EF-B3B1-F95D6ACF4E85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2627313" y="2627313"/>
              <a:ext cx="26988" cy="71438"/>
            </a:xfrm>
            <a:custGeom>
              <a:avLst/>
              <a:gdLst>
                <a:gd name="T0" fmla="*/ 97 w 106"/>
                <a:gd name="T1" fmla="*/ 14 h 236"/>
                <a:gd name="T2" fmla="*/ 83 w 106"/>
                <a:gd name="T3" fmla="*/ 0 h 236"/>
                <a:gd name="T4" fmla="*/ 63 w 106"/>
                <a:gd name="T5" fmla="*/ 20 h 236"/>
                <a:gd name="T6" fmla="*/ 77 w 106"/>
                <a:gd name="T7" fmla="*/ 33 h 236"/>
                <a:gd name="T8" fmla="*/ 97 w 106"/>
                <a:gd name="T9" fmla="*/ 14 h 236"/>
                <a:gd name="T10" fmla="*/ 25 w 106"/>
                <a:gd name="T11" fmla="*/ 191 h 236"/>
                <a:gd name="T12" fmla="*/ 22 w 106"/>
                <a:gd name="T13" fmla="*/ 206 h 236"/>
                <a:gd name="T14" fmla="*/ 55 w 106"/>
                <a:gd name="T15" fmla="*/ 236 h 236"/>
                <a:gd name="T16" fmla="*/ 106 w 106"/>
                <a:gd name="T17" fmla="*/ 182 h 236"/>
                <a:gd name="T18" fmla="*/ 100 w 106"/>
                <a:gd name="T19" fmla="*/ 178 h 236"/>
                <a:gd name="T20" fmla="*/ 93 w 106"/>
                <a:gd name="T21" fmla="*/ 183 h 236"/>
                <a:gd name="T22" fmla="*/ 56 w 106"/>
                <a:gd name="T23" fmla="*/ 226 h 236"/>
                <a:gd name="T24" fmla="*/ 48 w 106"/>
                <a:gd name="T25" fmla="*/ 214 h 236"/>
                <a:gd name="T26" fmla="*/ 53 w 106"/>
                <a:gd name="T27" fmla="*/ 191 h 236"/>
                <a:gd name="T28" fmla="*/ 64 w 106"/>
                <a:gd name="T29" fmla="*/ 163 h 236"/>
                <a:gd name="T30" fmla="*/ 81 w 106"/>
                <a:gd name="T31" fmla="*/ 119 h 236"/>
                <a:gd name="T32" fmla="*/ 84 w 106"/>
                <a:gd name="T33" fmla="*/ 108 h 236"/>
                <a:gd name="T34" fmla="*/ 50 w 106"/>
                <a:gd name="T35" fmla="*/ 78 h 236"/>
                <a:gd name="T36" fmla="*/ 0 w 106"/>
                <a:gd name="T37" fmla="*/ 131 h 236"/>
                <a:gd name="T38" fmla="*/ 6 w 106"/>
                <a:gd name="T39" fmla="*/ 136 h 236"/>
                <a:gd name="T40" fmla="*/ 12 w 106"/>
                <a:gd name="T41" fmla="*/ 130 h 236"/>
                <a:gd name="T42" fmla="*/ 49 w 106"/>
                <a:gd name="T43" fmla="*/ 88 h 236"/>
                <a:gd name="T44" fmla="*/ 58 w 106"/>
                <a:gd name="T45" fmla="*/ 100 h 236"/>
                <a:gd name="T46" fmla="*/ 47 w 106"/>
                <a:gd name="T47" fmla="*/ 135 h 236"/>
                <a:gd name="T48" fmla="*/ 25 w 106"/>
                <a:gd name="T49" fmla="*/ 19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6">
                  <a:moveTo>
                    <a:pt x="97" y="14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8" y="33"/>
                    <a:pt x="77" y="33"/>
                  </a:cubicBezTo>
                  <a:cubicBezTo>
                    <a:pt x="87" y="33"/>
                    <a:pt x="97" y="23"/>
                    <a:pt x="97" y="14"/>
                  </a:cubicBezTo>
                  <a:close/>
                  <a:moveTo>
                    <a:pt x="25" y="191"/>
                  </a:moveTo>
                  <a:cubicBezTo>
                    <a:pt x="24" y="196"/>
                    <a:pt x="22" y="200"/>
                    <a:pt x="22" y="206"/>
                  </a:cubicBezTo>
                  <a:cubicBezTo>
                    <a:pt x="22" y="222"/>
                    <a:pt x="36" y="236"/>
                    <a:pt x="55" y="236"/>
                  </a:cubicBezTo>
                  <a:cubicBezTo>
                    <a:pt x="90" y="236"/>
                    <a:pt x="106" y="187"/>
                    <a:pt x="106" y="182"/>
                  </a:cubicBezTo>
                  <a:cubicBezTo>
                    <a:pt x="106" y="178"/>
                    <a:pt x="101" y="178"/>
                    <a:pt x="100" y="178"/>
                  </a:cubicBezTo>
                  <a:cubicBezTo>
                    <a:pt x="95" y="178"/>
                    <a:pt x="95" y="180"/>
                    <a:pt x="93" y="183"/>
                  </a:cubicBezTo>
                  <a:cubicBezTo>
                    <a:pt x="85" y="211"/>
                    <a:pt x="70" y="226"/>
                    <a:pt x="56" y="226"/>
                  </a:cubicBezTo>
                  <a:cubicBezTo>
                    <a:pt x="49" y="226"/>
                    <a:pt x="48" y="221"/>
                    <a:pt x="48" y="214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1" y="172"/>
                    <a:pt x="64" y="163"/>
                  </a:cubicBezTo>
                  <a:cubicBezTo>
                    <a:pt x="68" y="155"/>
                    <a:pt x="80" y="123"/>
                    <a:pt x="81" y="119"/>
                  </a:cubicBezTo>
                  <a:cubicBezTo>
                    <a:pt x="83" y="115"/>
                    <a:pt x="84" y="111"/>
                    <a:pt x="84" y="108"/>
                  </a:cubicBezTo>
                  <a:cubicBezTo>
                    <a:pt x="84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8"/>
                    <a:pt x="49" y="88"/>
                  </a:cubicBezTo>
                  <a:cubicBezTo>
                    <a:pt x="55" y="88"/>
                    <a:pt x="58" y="91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">
              <a:extLst>
                <a:ext uri="{FF2B5EF4-FFF2-40B4-BE49-F238E27FC236}">
                  <a16:creationId xmlns:a16="http://schemas.microsoft.com/office/drawing/2014/main" id="{ADBECC80-2778-4B42-A05D-8C449A431FDA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711450" y="2619375"/>
              <a:ext cx="88900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7">
              <a:extLst>
                <a:ext uri="{FF2B5EF4-FFF2-40B4-BE49-F238E27FC236}">
                  <a16:creationId xmlns:a16="http://schemas.microsoft.com/office/drawing/2014/main" id="{B786DF50-58FF-4555-9FE2-BDA5B5122776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860675" y="2540000"/>
              <a:ext cx="120650" cy="179388"/>
            </a:xfrm>
            <a:custGeom>
              <a:avLst/>
              <a:gdLst>
                <a:gd name="T0" fmla="*/ 156 w 454"/>
                <a:gd name="T1" fmla="*/ 600 h 600"/>
                <a:gd name="T2" fmla="*/ 177 w 454"/>
                <a:gd name="T3" fmla="*/ 590 h 600"/>
                <a:gd name="T4" fmla="*/ 450 w 454"/>
                <a:gd name="T5" fmla="*/ 19 h 600"/>
                <a:gd name="T6" fmla="*/ 454 w 454"/>
                <a:gd name="T7" fmla="*/ 10 h 600"/>
                <a:gd name="T8" fmla="*/ 444 w 454"/>
                <a:gd name="T9" fmla="*/ 0 h 600"/>
                <a:gd name="T10" fmla="*/ 433 w 454"/>
                <a:gd name="T11" fmla="*/ 10 h 600"/>
                <a:gd name="T12" fmla="*/ 175 w 454"/>
                <a:gd name="T13" fmla="*/ 548 h 600"/>
                <a:gd name="T14" fmla="*/ 69 w 454"/>
                <a:gd name="T15" fmla="*/ 300 h 600"/>
                <a:gd name="T16" fmla="*/ 0 w 454"/>
                <a:gd name="T17" fmla="*/ 353 h 600"/>
                <a:gd name="T18" fmla="*/ 7 w 454"/>
                <a:gd name="T19" fmla="*/ 361 h 600"/>
                <a:gd name="T20" fmla="*/ 43 w 454"/>
                <a:gd name="T21" fmla="*/ 334 h 600"/>
                <a:gd name="T22" fmla="*/ 156 w 454"/>
                <a:gd name="T23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4" h="600">
                  <a:moveTo>
                    <a:pt x="156" y="600"/>
                  </a:moveTo>
                  <a:cubicBezTo>
                    <a:pt x="172" y="600"/>
                    <a:pt x="172" y="599"/>
                    <a:pt x="177" y="590"/>
                  </a:cubicBezTo>
                  <a:lnTo>
                    <a:pt x="450" y="19"/>
                  </a:lnTo>
                  <a:cubicBezTo>
                    <a:pt x="454" y="13"/>
                    <a:pt x="454" y="12"/>
                    <a:pt x="454" y="10"/>
                  </a:cubicBezTo>
                  <a:cubicBezTo>
                    <a:pt x="454" y="5"/>
                    <a:pt x="450" y="0"/>
                    <a:pt x="444" y="0"/>
                  </a:cubicBezTo>
                  <a:cubicBezTo>
                    <a:pt x="437" y="0"/>
                    <a:pt x="435" y="5"/>
                    <a:pt x="433" y="10"/>
                  </a:cubicBezTo>
                  <a:lnTo>
                    <a:pt x="175" y="548"/>
                  </a:lnTo>
                  <a:lnTo>
                    <a:pt x="69" y="300"/>
                  </a:lnTo>
                  <a:lnTo>
                    <a:pt x="0" y="353"/>
                  </a:lnTo>
                  <a:lnTo>
                    <a:pt x="7" y="361"/>
                  </a:lnTo>
                  <a:lnTo>
                    <a:pt x="43" y="334"/>
                  </a:lnTo>
                  <a:lnTo>
                    <a:pt x="156" y="60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Rectangle 118">
              <a:extLst>
                <a:ext uri="{FF2B5EF4-FFF2-40B4-BE49-F238E27FC236}">
                  <a16:creationId xmlns:a16="http://schemas.microsoft.com/office/drawing/2014/main" id="{9068EEEB-1681-4C60-9E17-AB0EBC4FA953}"/>
                </a:ext>
              </a:extLst>
            </p:cNvPr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979738" y="2540000"/>
              <a:ext cx="344488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9">
              <a:extLst>
                <a:ext uri="{FF2B5EF4-FFF2-40B4-BE49-F238E27FC236}">
                  <a16:creationId xmlns:a16="http://schemas.microsoft.com/office/drawing/2014/main" id="{5AF150A8-10F0-4EAF-90E3-C1D246A37DF2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2990850" y="2574925"/>
              <a:ext cx="44450" cy="100013"/>
            </a:xfrm>
            <a:custGeom>
              <a:avLst/>
              <a:gdLst>
                <a:gd name="T0" fmla="*/ 102 w 164"/>
                <a:gd name="T1" fmla="*/ 13 h 332"/>
                <a:gd name="T2" fmla="*/ 90 w 164"/>
                <a:gd name="T3" fmla="*/ 0 h 332"/>
                <a:gd name="T4" fmla="*/ 0 w 164"/>
                <a:gd name="T5" fmla="*/ 32 h 332"/>
                <a:gd name="T6" fmla="*/ 0 w 164"/>
                <a:gd name="T7" fmla="*/ 47 h 332"/>
                <a:gd name="T8" fmla="*/ 65 w 164"/>
                <a:gd name="T9" fmla="*/ 34 h 332"/>
                <a:gd name="T10" fmla="*/ 65 w 164"/>
                <a:gd name="T11" fmla="*/ 293 h 332"/>
                <a:gd name="T12" fmla="*/ 19 w 164"/>
                <a:gd name="T13" fmla="*/ 317 h 332"/>
                <a:gd name="T14" fmla="*/ 3 w 164"/>
                <a:gd name="T15" fmla="*/ 317 h 332"/>
                <a:gd name="T16" fmla="*/ 3 w 164"/>
                <a:gd name="T17" fmla="*/ 332 h 332"/>
                <a:gd name="T18" fmla="*/ 83 w 164"/>
                <a:gd name="T19" fmla="*/ 331 h 332"/>
                <a:gd name="T20" fmla="*/ 164 w 164"/>
                <a:gd name="T21" fmla="*/ 332 h 332"/>
                <a:gd name="T22" fmla="*/ 164 w 164"/>
                <a:gd name="T23" fmla="*/ 317 h 332"/>
                <a:gd name="T24" fmla="*/ 148 w 164"/>
                <a:gd name="T25" fmla="*/ 317 h 332"/>
                <a:gd name="T26" fmla="*/ 102 w 164"/>
                <a:gd name="T27" fmla="*/ 293 h 332"/>
                <a:gd name="T28" fmla="*/ 102 w 164"/>
                <a:gd name="T29" fmla="*/ 1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" h="332">
                  <a:moveTo>
                    <a:pt x="102" y="13"/>
                  </a:moveTo>
                  <a:cubicBezTo>
                    <a:pt x="102" y="1"/>
                    <a:pt x="102" y="0"/>
                    <a:pt x="90" y="0"/>
                  </a:cubicBezTo>
                  <a:cubicBezTo>
                    <a:pt x="59" y="32"/>
                    <a:pt x="16" y="32"/>
                    <a:pt x="0" y="32"/>
                  </a:cubicBezTo>
                  <a:lnTo>
                    <a:pt x="0" y="47"/>
                  </a:lnTo>
                  <a:cubicBezTo>
                    <a:pt x="10" y="47"/>
                    <a:pt x="39" y="47"/>
                    <a:pt x="65" y="34"/>
                  </a:cubicBezTo>
                  <a:lnTo>
                    <a:pt x="65" y="293"/>
                  </a:lnTo>
                  <a:cubicBezTo>
                    <a:pt x="65" y="311"/>
                    <a:pt x="63" y="317"/>
                    <a:pt x="19" y="317"/>
                  </a:cubicBezTo>
                  <a:lnTo>
                    <a:pt x="3" y="317"/>
                  </a:lnTo>
                  <a:lnTo>
                    <a:pt x="3" y="332"/>
                  </a:lnTo>
                  <a:cubicBezTo>
                    <a:pt x="20" y="331"/>
                    <a:pt x="63" y="331"/>
                    <a:pt x="83" y="331"/>
                  </a:cubicBezTo>
                  <a:cubicBezTo>
                    <a:pt x="103" y="331"/>
                    <a:pt x="147" y="331"/>
                    <a:pt x="164" y="332"/>
                  </a:cubicBezTo>
                  <a:lnTo>
                    <a:pt x="164" y="317"/>
                  </a:lnTo>
                  <a:lnTo>
                    <a:pt x="148" y="317"/>
                  </a:lnTo>
                  <a:cubicBezTo>
                    <a:pt x="103" y="317"/>
                    <a:pt x="102" y="311"/>
                    <a:pt x="102" y="293"/>
                  </a:cubicBezTo>
                  <a:lnTo>
                    <a:pt x="102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0">
              <a:extLst>
                <a:ext uri="{FF2B5EF4-FFF2-40B4-BE49-F238E27FC236}">
                  <a16:creationId xmlns:a16="http://schemas.microsoft.com/office/drawing/2014/main" id="{8648485F-5B75-4BF7-A5CA-57EAB2C1FC70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087688" y="2633663"/>
              <a:ext cx="80963" cy="6350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1">
              <a:extLst>
                <a:ext uri="{FF2B5EF4-FFF2-40B4-BE49-F238E27FC236}">
                  <a16:creationId xmlns:a16="http://schemas.microsoft.com/office/drawing/2014/main" id="{D44705F4-B060-47BF-B27F-2DC774825FA6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216275" y="2609850"/>
              <a:ext cx="44450" cy="66675"/>
            </a:xfrm>
            <a:custGeom>
              <a:avLst/>
              <a:gdLst>
                <a:gd name="T0" fmla="*/ 125 w 164"/>
                <a:gd name="T1" fmla="*/ 102 h 221"/>
                <a:gd name="T2" fmla="*/ 142 w 164"/>
                <a:gd name="T3" fmla="*/ 94 h 221"/>
                <a:gd name="T4" fmla="*/ 127 w 164"/>
                <a:gd name="T5" fmla="*/ 87 h 221"/>
                <a:gd name="T6" fmla="*/ 47 w 164"/>
                <a:gd name="T7" fmla="*/ 87 h 221"/>
                <a:gd name="T8" fmla="*/ 132 w 164"/>
                <a:gd name="T9" fmla="*/ 15 h 221"/>
                <a:gd name="T10" fmla="*/ 147 w 164"/>
                <a:gd name="T11" fmla="*/ 15 h 221"/>
                <a:gd name="T12" fmla="*/ 164 w 164"/>
                <a:gd name="T13" fmla="*/ 7 h 221"/>
                <a:gd name="T14" fmla="*/ 149 w 164"/>
                <a:gd name="T15" fmla="*/ 0 h 221"/>
                <a:gd name="T16" fmla="*/ 131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3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2 h 221"/>
                <a:gd name="T34" fmla="*/ 125 w 164"/>
                <a:gd name="T35" fmla="*/ 10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2"/>
                  </a:moveTo>
                  <a:cubicBezTo>
                    <a:pt x="133" y="102"/>
                    <a:pt x="142" y="102"/>
                    <a:pt x="142" y="94"/>
                  </a:cubicBezTo>
                  <a:cubicBezTo>
                    <a:pt x="142" y="87"/>
                    <a:pt x="136" y="87"/>
                    <a:pt x="127" y="87"/>
                  </a:cubicBezTo>
                  <a:lnTo>
                    <a:pt x="47" y="87"/>
                  </a:lnTo>
                  <a:cubicBezTo>
                    <a:pt x="59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2" y="221"/>
                    <a:pt x="155" y="201"/>
                    <a:pt x="155" y="195"/>
                  </a:cubicBezTo>
                  <a:cubicBezTo>
                    <a:pt x="155" y="194"/>
                    <a:pt x="154" y="188"/>
                    <a:pt x="150" y="188"/>
                  </a:cubicBezTo>
                  <a:cubicBezTo>
                    <a:pt x="149" y="188"/>
                    <a:pt x="148" y="188"/>
                    <a:pt x="143" y="191"/>
                  </a:cubicBezTo>
                  <a:cubicBezTo>
                    <a:pt x="128" y="201"/>
                    <a:pt x="109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2">
              <a:extLst>
                <a:ext uri="{FF2B5EF4-FFF2-40B4-BE49-F238E27FC236}">
                  <a16:creationId xmlns:a16="http://schemas.microsoft.com/office/drawing/2014/main" id="{EAC47517-F139-4BBE-A80B-E07A03AA6F40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270250" y="2554288"/>
              <a:ext cx="41275" cy="68263"/>
            </a:xfrm>
            <a:custGeom>
              <a:avLst/>
              <a:gdLst>
                <a:gd name="T0" fmla="*/ 155 w 155"/>
                <a:gd name="T1" fmla="*/ 169 h 232"/>
                <a:gd name="T2" fmla="*/ 143 w 155"/>
                <a:gd name="T3" fmla="*/ 169 h 232"/>
                <a:gd name="T4" fmla="*/ 134 w 155"/>
                <a:gd name="T5" fmla="*/ 201 h 232"/>
                <a:gd name="T6" fmla="*/ 99 w 155"/>
                <a:gd name="T7" fmla="*/ 203 h 232"/>
                <a:gd name="T8" fmla="*/ 35 w 155"/>
                <a:gd name="T9" fmla="*/ 203 h 232"/>
                <a:gd name="T10" fmla="*/ 105 w 155"/>
                <a:gd name="T11" fmla="*/ 144 h 232"/>
                <a:gd name="T12" fmla="*/ 155 w 155"/>
                <a:gd name="T13" fmla="*/ 69 h 232"/>
                <a:gd name="T14" fmla="*/ 73 w 155"/>
                <a:gd name="T15" fmla="*/ 0 h 232"/>
                <a:gd name="T16" fmla="*/ 0 w 155"/>
                <a:gd name="T17" fmla="*/ 63 h 232"/>
                <a:gd name="T18" fmla="*/ 19 w 155"/>
                <a:gd name="T19" fmla="*/ 83 h 232"/>
                <a:gd name="T20" fmla="*/ 37 w 155"/>
                <a:gd name="T21" fmla="*/ 64 h 232"/>
                <a:gd name="T22" fmla="*/ 17 w 155"/>
                <a:gd name="T23" fmla="*/ 46 h 232"/>
                <a:gd name="T24" fmla="*/ 68 w 155"/>
                <a:gd name="T25" fmla="*/ 13 h 232"/>
                <a:gd name="T26" fmla="*/ 121 w 155"/>
                <a:gd name="T27" fmla="*/ 69 h 232"/>
                <a:gd name="T28" fmla="*/ 88 w 155"/>
                <a:gd name="T29" fmla="*/ 136 h 232"/>
                <a:gd name="T30" fmla="*/ 4 w 155"/>
                <a:gd name="T31" fmla="*/ 219 h 232"/>
                <a:gd name="T32" fmla="*/ 0 w 155"/>
                <a:gd name="T33" fmla="*/ 232 h 232"/>
                <a:gd name="T34" fmla="*/ 144 w 155"/>
                <a:gd name="T35" fmla="*/ 232 h 232"/>
                <a:gd name="T36" fmla="*/ 155 w 155"/>
                <a:gd name="T37" fmla="*/ 169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232">
                  <a:moveTo>
                    <a:pt x="155" y="169"/>
                  </a:moveTo>
                  <a:lnTo>
                    <a:pt x="143" y="169"/>
                  </a:lnTo>
                  <a:cubicBezTo>
                    <a:pt x="142" y="177"/>
                    <a:pt x="138" y="197"/>
                    <a:pt x="134" y="201"/>
                  </a:cubicBezTo>
                  <a:cubicBezTo>
                    <a:pt x="131" y="203"/>
                    <a:pt x="104" y="203"/>
                    <a:pt x="99" y="203"/>
                  </a:cubicBezTo>
                  <a:lnTo>
                    <a:pt x="35" y="203"/>
                  </a:lnTo>
                  <a:cubicBezTo>
                    <a:pt x="72" y="170"/>
                    <a:pt x="84" y="160"/>
                    <a:pt x="105" y="144"/>
                  </a:cubicBezTo>
                  <a:cubicBezTo>
                    <a:pt x="131" y="123"/>
                    <a:pt x="155" y="102"/>
                    <a:pt x="155" y="69"/>
                  </a:cubicBezTo>
                  <a:cubicBezTo>
                    <a:pt x="155" y="26"/>
                    <a:pt x="118" y="0"/>
                    <a:pt x="73" y="0"/>
                  </a:cubicBezTo>
                  <a:cubicBezTo>
                    <a:pt x="30" y="0"/>
                    <a:pt x="0" y="31"/>
                    <a:pt x="0" y="63"/>
                  </a:cubicBezTo>
                  <a:cubicBezTo>
                    <a:pt x="0" y="81"/>
                    <a:pt x="15" y="83"/>
                    <a:pt x="19" y="83"/>
                  </a:cubicBezTo>
                  <a:cubicBezTo>
                    <a:pt x="27" y="83"/>
                    <a:pt x="37" y="77"/>
                    <a:pt x="37" y="64"/>
                  </a:cubicBezTo>
                  <a:cubicBezTo>
                    <a:pt x="37" y="58"/>
                    <a:pt x="35" y="46"/>
                    <a:pt x="17" y="46"/>
                  </a:cubicBezTo>
                  <a:cubicBezTo>
                    <a:pt x="28" y="21"/>
                    <a:pt x="51" y="13"/>
                    <a:pt x="68" y="13"/>
                  </a:cubicBezTo>
                  <a:cubicBezTo>
                    <a:pt x="103" y="13"/>
                    <a:pt x="121" y="40"/>
                    <a:pt x="121" y="69"/>
                  </a:cubicBezTo>
                  <a:cubicBezTo>
                    <a:pt x="121" y="99"/>
                    <a:pt x="99" y="123"/>
                    <a:pt x="88" y="136"/>
                  </a:cubicBezTo>
                  <a:lnTo>
                    <a:pt x="4" y="219"/>
                  </a:lnTo>
                  <a:cubicBezTo>
                    <a:pt x="0" y="222"/>
                    <a:pt x="0" y="223"/>
                    <a:pt x="0" y="232"/>
                  </a:cubicBezTo>
                  <a:lnTo>
                    <a:pt x="144" y="232"/>
                  </a:lnTo>
                  <a:lnTo>
                    <a:pt x="155" y="16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3">
              <a:extLst>
                <a:ext uri="{FF2B5EF4-FFF2-40B4-BE49-F238E27FC236}">
                  <a16:creationId xmlns:a16="http://schemas.microsoft.com/office/drawing/2014/main" id="{B9819DAF-A5E7-4624-B195-CAA582DB9BBB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3268663" y="2646363"/>
              <a:ext cx="28575" cy="71438"/>
            </a:xfrm>
            <a:custGeom>
              <a:avLst/>
              <a:gdLst>
                <a:gd name="T0" fmla="*/ 96 w 106"/>
                <a:gd name="T1" fmla="*/ 13 h 235"/>
                <a:gd name="T2" fmla="*/ 82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6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1 w 106"/>
                <a:gd name="T31" fmla="*/ 118 h 235"/>
                <a:gd name="T32" fmla="*/ 84 w 106"/>
                <a:gd name="T33" fmla="*/ 107 h 235"/>
                <a:gd name="T34" fmla="*/ 50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6" y="13"/>
                  </a:moveTo>
                  <a:cubicBezTo>
                    <a:pt x="96" y="7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1" y="118"/>
                  </a:cubicBezTo>
                  <a:cubicBezTo>
                    <a:pt x="82" y="115"/>
                    <a:pt x="84" y="111"/>
                    <a:pt x="84" y="107"/>
                  </a:cubicBezTo>
                  <a:cubicBezTo>
                    <a:pt x="84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6" name="Group 885" descr="\documentclass{article}&#10;\usepackage{amsmath}&#10;\pagestyle{empty}&#10;\begin{document}&#10;&#10;$\epsilon_{i} &lt;&lt; 1$&#10;&#10;&#10;\end{document}" title="IguanaTex Vector Display">
            <a:extLst>
              <a:ext uri="{FF2B5EF4-FFF2-40B4-BE49-F238E27FC236}">
                <a16:creationId xmlns:a16="http://schemas.microsoft.com/office/drawing/2014/main" id="{14E6460A-9C9A-42A0-A1B9-533F1997194A}"/>
              </a:ext>
            </a:extLst>
          </p:cNvPr>
          <p:cNvGrpSpPr>
            <a:grpSpLocks noChangeAspect="1"/>
          </p:cNvGrpSpPr>
          <p:nvPr>
            <p:custDataLst>
              <p:tags r:id="rId6"/>
            </p:custDataLst>
          </p:nvPr>
        </p:nvGrpSpPr>
        <p:grpSpPr>
          <a:xfrm>
            <a:off x="8363785" y="3624263"/>
            <a:ext cx="873126" cy="265112"/>
            <a:chOff x="8485183" y="3624263"/>
            <a:chExt cx="873126" cy="265112"/>
          </a:xfrm>
        </p:grpSpPr>
        <p:sp>
          <p:nvSpPr>
            <p:cNvPr id="880" name="Freeform 401">
              <a:extLst>
                <a:ext uri="{FF2B5EF4-FFF2-40B4-BE49-F238E27FC236}">
                  <a16:creationId xmlns:a16="http://schemas.microsoft.com/office/drawing/2014/main" id="{28A1CF6E-A106-47FE-8235-27C9E4007282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8485183" y="3700463"/>
              <a:ext cx="88900" cy="141287"/>
            </a:xfrm>
            <a:custGeom>
              <a:avLst/>
              <a:gdLst>
                <a:gd name="T0" fmla="*/ 126 w 164"/>
                <a:gd name="T1" fmla="*/ 102 h 220"/>
                <a:gd name="T2" fmla="*/ 143 w 164"/>
                <a:gd name="T3" fmla="*/ 94 h 220"/>
                <a:gd name="T4" fmla="*/ 128 w 164"/>
                <a:gd name="T5" fmla="*/ 87 h 220"/>
                <a:gd name="T6" fmla="*/ 47 w 164"/>
                <a:gd name="T7" fmla="*/ 87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50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5 w 164"/>
                <a:gd name="T23" fmla="*/ 195 h 220"/>
                <a:gd name="T24" fmla="*/ 151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4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3" y="102"/>
                    <a:pt x="143" y="94"/>
                  </a:cubicBezTo>
                  <a:cubicBezTo>
                    <a:pt x="143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5" y="200"/>
                    <a:pt x="155" y="195"/>
                  </a:cubicBezTo>
                  <a:cubicBezTo>
                    <a:pt x="155" y="193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4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Freeform 402">
              <a:extLst>
                <a:ext uri="{FF2B5EF4-FFF2-40B4-BE49-F238E27FC236}">
                  <a16:creationId xmlns:a16="http://schemas.microsoft.com/office/drawing/2014/main" id="{F8938076-F93A-4C15-839F-ED04E8E025FA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8591546" y="3736975"/>
              <a:ext cx="57150" cy="152400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3 h 235"/>
                <a:gd name="T8" fmla="*/ 96 w 105"/>
                <a:gd name="T9" fmla="*/ 13 h 235"/>
                <a:gd name="T10" fmla="*/ 25 w 105"/>
                <a:gd name="T11" fmla="*/ 191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8 h 235"/>
                <a:gd name="T32" fmla="*/ 83 w 105"/>
                <a:gd name="T33" fmla="*/ 107 h 235"/>
                <a:gd name="T34" fmla="*/ 50 w 105"/>
                <a:gd name="T35" fmla="*/ 78 h 235"/>
                <a:gd name="T36" fmla="*/ 0 w 105"/>
                <a:gd name="T37" fmla="*/ 131 h 235"/>
                <a:gd name="T38" fmla="*/ 5 w 105"/>
                <a:gd name="T39" fmla="*/ 136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3"/>
                    <a:pt x="77" y="33"/>
                  </a:cubicBezTo>
                  <a:cubicBezTo>
                    <a:pt x="87" y="33"/>
                    <a:pt x="96" y="23"/>
                    <a:pt x="96" y="13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8"/>
                    <a:pt x="53" y="191"/>
                  </a:cubicBezTo>
                  <a:cubicBezTo>
                    <a:pt x="56" y="181"/>
                    <a:pt x="60" y="172"/>
                    <a:pt x="64" y="163"/>
                  </a:cubicBezTo>
                  <a:cubicBezTo>
                    <a:pt x="67" y="154"/>
                    <a:pt x="80" y="123"/>
                    <a:pt x="81" y="118"/>
                  </a:cubicBezTo>
                  <a:cubicBezTo>
                    <a:pt x="82" y="115"/>
                    <a:pt x="83" y="111"/>
                    <a:pt x="83" y="107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5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Freeform 403">
              <a:extLst>
                <a:ext uri="{FF2B5EF4-FFF2-40B4-BE49-F238E27FC236}">
                  <a16:creationId xmlns:a16="http://schemas.microsoft.com/office/drawing/2014/main" id="{F0248654-084E-4D96-BDB9-19F64504B74A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8770933" y="3663950"/>
              <a:ext cx="165100" cy="187325"/>
            </a:xfrm>
            <a:custGeom>
              <a:avLst/>
              <a:gdLst>
                <a:gd name="T0" fmla="*/ 295 w 305"/>
                <a:gd name="T1" fmla="*/ 21 h 290"/>
                <a:gd name="T2" fmla="*/ 305 w 305"/>
                <a:gd name="T3" fmla="*/ 10 h 290"/>
                <a:gd name="T4" fmla="*/ 295 w 305"/>
                <a:gd name="T5" fmla="*/ 0 h 290"/>
                <a:gd name="T6" fmla="*/ 286 w 305"/>
                <a:gd name="T7" fmla="*/ 4 h 290"/>
                <a:gd name="T8" fmla="*/ 9 w 305"/>
                <a:gd name="T9" fmla="*/ 134 h 290"/>
                <a:gd name="T10" fmla="*/ 0 w 305"/>
                <a:gd name="T11" fmla="*/ 145 h 290"/>
                <a:gd name="T12" fmla="*/ 9 w 305"/>
                <a:gd name="T13" fmla="*/ 156 h 290"/>
                <a:gd name="T14" fmla="*/ 286 w 305"/>
                <a:gd name="T15" fmla="*/ 286 h 290"/>
                <a:gd name="T16" fmla="*/ 295 w 305"/>
                <a:gd name="T17" fmla="*/ 290 h 290"/>
                <a:gd name="T18" fmla="*/ 305 w 305"/>
                <a:gd name="T19" fmla="*/ 280 h 290"/>
                <a:gd name="T20" fmla="*/ 295 w 305"/>
                <a:gd name="T21" fmla="*/ 269 h 290"/>
                <a:gd name="T22" fmla="*/ 33 w 305"/>
                <a:gd name="T23" fmla="*/ 145 h 290"/>
                <a:gd name="T24" fmla="*/ 295 w 305"/>
                <a:gd name="T25" fmla="*/ 2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90">
                  <a:moveTo>
                    <a:pt x="295" y="21"/>
                  </a:moveTo>
                  <a:cubicBezTo>
                    <a:pt x="301" y="18"/>
                    <a:pt x="305" y="16"/>
                    <a:pt x="305" y="10"/>
                  </a:cubicBezTo>
                  <a:cubicBezTo>
                    <a:pt x="305" y="5"/>
                    <a:pt x="300" y="0"/>
                    <a:pt x="295" y="0"/>
                  </a:cubicBezTo>
                  <a:cubicBezTo>
                    <a:pt x="293" y="0"/>
                    <a:pt x="292" y="0"/>
                    <a:pt x="286" y="4"/>
                  </a:cubicBezTo>
                  <a:lnTo>
                    <a:pt x="9" y="134"/>
                  </a:lnTo>
                  <a:cubicBezTo>
                    <a:pt x="4" y="137"/>
                    <a:pt x="0" y="139"/>
                    <a:pt x="0" y="145"/>
                  </a:cubicBezTo>
                  <a:cubicBezTo>
                    <a:pt x="0" y="151"/>
                    <a:pt x="4" y="154"/>
                    <a:pt x="9" y="156"/>
                  </a:cubicBezTo>
                  <a:lnTo>
                    <a:pt x="286" y="286"/>
                  </a:lnTo>
                  <a:cubicBezTo>
                    <a:pt x="292" y="290"/>
                    <a:pt x="293" y="290"/>
                    <a:pt x="295" y="290"/>
                  </a:cubicBezTo>
                  <a:cubicBezTo>
                    <a:pt x="300" y="290"/>
                    <a:pt x="305" y="285"/>
                    <a:pt x="305" y="280"/>
                  </a:cubicBezTo>
                  <a:cubicBezTo>
                    <a:pt x="305" y="274"/>
                    <a:pt x="301" y="272"/>
                    <a:pt x="295" y="269"/>
                  </a:cubicBezTo>
                  <a:lnTo>
                    <a:pt x="33" y="145"/>
                  </a:lnTo>
                  <a:lnTo>
                    <a:pt x="295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404">
              <a:extLst>
                <a:ext uri="{FF2B5EF4-FFF2-40B4-BE49-F238E27FC236}">
                  <a16:creationId xmlns:a16="http://schemas.microsoft.com/office/drawing/2014/main" id="{218D8D85-B6C9-4780-95F5-B2D04A145EBC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8980483" y="3663950"/>
              <a:ext cx="166688" cy="187325"/>
            </a:xfrm>
            <a:custGeom>
              <a:avLst/>
              <a:gdLst>
                <a:gd name="T0" fmla="*/ 296 w 305"/>
                <a:gd name="T1" fmla="*/ 21 h 290"/>
                <a:gd name="T2" fmla="*/ 305 w 305"/>
                <a:gd name="T3" fmla="*/ 10 h 290"/>
                <a:gd name="T4" fmla="*/ 295 w 305"/>
                <a:gd name="T5" fmla="*/ 0 h 290"/>
                <a:gd name="T6" fmla="*/ 286 w 305"/>
                <a:gd name="T7" fmla="*/ 4 h 290"/>
                <a:gd name="T8" fmla="*/ 10 w 305"/>
                <a:gd name="T9" fmla="*/ 134 h 290"/>
                <a:gd name="T10" fmla="*/ 0 w 305"/>
                <a:gd name="T11" fmla="*/ 145 h 290"/>
                <a:gd name="T12" fmla="*/ 10 w 305"/>
                <a:gd name="T13" fmla="*/ 156 h 290"/>
                <a:gd name="T14" fmla="*/ 286 w 305"/>
                <a:gd name="T15" fmla="*/ 286 h 290"/>
                <a:gd name="T16" fmla="*/ 295 w 305"/>
                <a:gd name="T17" fmla="*/ 290 h 290"/>
                <a:gd name="T18" fmla="*/ 305 w 305"/>
                <a:gd name="T19" fmla="*/ 280 h 290"/>
                <a:gd name="T20" fmla="*/ 296 w 305"/>
                <a:gd name="T21" fmla="*/ 269 h 290"/>
                <a:gd name="T22" fmla="*/ 34 w 305"/>
                <a:gd name="T23" fmla="*/ 145 h 290"/>
                <a:gd name="T24" fmla="*/ 296 w 305"/>
                <a:gd name="T25" fmla="*/ 2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90">
                  <a:moveTo>
                    <a:pt x="296" y="21"/>
                  </a:moveTo>
                  <a:cubicBezTo>
                    <a:pt x="302" y="18"/>
                    <a:pt x="305" y="16"/>
                    <a:pt x="305" y="10"/>
                  </a:cubicBezTo>
                  <a:cubicBezTo>
                    <a:pt x="305" y="5"/>
                    <a:pt x="301" y="0"/>
                    <a:pt x="295" y="0"/>
                  </a:cubicBezTo>
                  <a:cubicBezTo>
                    <a:pt x="294" y="0"/>
                    <a:pt x="293" y="0"/>
                    <a:pt x="286" y="4"/>
                  </a:cubicBezTo>
                  <a:lnTo>
                    <a:pt x="10" y="134"/>
                  </a:lnTo>
                  <a:cubicBezTo>
                    <a:pt x="4" y="137"/>
                    <a:pt x="0" y="139"/>
                    <a:pt x="0" y="145"/>
                  </a:cubicBezTo>
                  <a:cubicBezTo>
                    <a:pt x="0" y="151"/>
                    <a:pt x="4" y="154"/>
                    <a:pt x="10" y="156"/>
                  </a:cubicBezTo>
                  <a:lnTo>
                    <a:pt x="286" y="286"/>
                  </a:lnTo>
                  <a:cubicBezTo>
                    <a:pt x="293" y="290"/>
                    <a:pt x="294" y="290"/>
                    <a:pt x="295" y="290"/>
                  </a:cubicBezTo>
                  <a:cubicBezTo>
                    <a:pt x="301" y="290"/>
                    <a:pt x="305" y="285"/>
                    <a:pt x="305" y="280"/>
                  </a:cubicBezTo>
                  <a:cubicBezTo>
                    <a:pt x="305" y="274"/>
                    <a:pt x="302" y="272"/>
                    <a:pt x="296" y="269"/>
                  </a:cubicBezTo>
                  <a:lnTo>
                    <a:pt x="34" y="145"/>
                  </a:lnTo>
                  <a:lnTo>
                    <a:pt x="296" y="2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405">
              <a:extLst>
                <a:ext uri="{FF2B5EF4-FFF2-40B4-BE49-F238E27FC236}">
                  <a16:creationId xmlns:a16="http://schemas.microsoft.com/office/drawing/2014/main" id="{C49860B8-E267-4AB8-BF68-ED20E726B927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9267821" y="3624263"/>
              <a:ext cx="90488" cy="214312"/>
            </a:xfrm>
            <a:custGeom>
              <a:avLst/>
              <a:gdLst>
                <a:gd name="T0" fmla="*/ 103 w 165"/>
                <a:gd name="T1" fmla="*/ 13 h 333"/>
                <a:gd name="T2" fmla="*/ 91 w 165"/>
                <a:gd name="T3" fmla="*/ 0 h 333"/>
                <a:gd name="T4" fmla="*/ 0 w 165"/>
                <a:gd name="T5" fmla="*/ 32 h 333"/>
                <a:gd name="T6" fmla="*/ 0 w 165"/>
                <a:gd name="T7" fmla="*/ 48 h 333"/>
                <a:gd name="T8" fmla="*/ 66 w 165"/>
                <a:gd name="T9" fmla="*/ 35 h 333"/>
                <a:gd name="T10" fmla="*/ 66 w 165"/>
                <a:gd name="T11" fmla="*/ 293 h 333"/>
                <a:gd name="T12" fmla="*/ 19 w 165"/>
                <a:gd name="T13" fmla="*/ 317 h 333"/>
                <a:gd name="T14" fmla="*/ 3 w 165"/>
                <a:gd name="T15" fmla="*/ 317 h 333"/>
                <a:gd name="T16" fmla="*/ 3 w 165"/>
                <a:gd name="T17" fmla="*/ 333 h 333"/>
                <a:gd name="T18" fmla="*/ 84 w 165"/>
                <a:gd name="T19" fmla="*/ 331 h 333"/>
                <a:gd name="T20" fmla="*/ 165 w 165"/>
                <a:gd name="T21" fmla="*/ 333 h 333"/>
                <a:gd name="T22" fmla="*/ 165 w 165"/>
                <a:gd name="T23" fmla="*/ 317 h 333"/>
                <a:gd name="T24" fmla="*/ 149 w 165"/>
                <a:gd name="T25" fmla="*/ 317 h 333"/>
                <a:gd name="T26" fmla="*/ 103 w 165"/>
                <a:gd name="T27" fmla="*/ 293 h 333"/>
                <a:gd name="T28" fmla="*/ 103 w 165"/>
                <a:gd name="T29" fmla="*/ 1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5" h="333">
                  <a:moveTo>
                    <a:pt x="103" y="13"/>
                  </a:moveTo>
                  <a:cubicBezTo>
                    <a:pt x="103" y="1"/>
                    <a:pt x="103" y="0"/>
                    <a:pt x="91" y="0"/>
                  </a:cubicBezTo>
                  <a:cubicBezTo>
                    <a:pt x="60" y="32"/>
                    <a:pt x="16" y="32"/>
                    <a:pt x="0" y="32"/>
                  </a:cubicBezTo>
                  <a:lnTo>
                    <a:pt x="0" y="48"/>
                  </a:lnTo>
                  <a:cubicBezTo>
                    <a:pt x="10" y="48"/>
                    <a:pt x="40" y="48"/>
                    <a:pt x="66" y="35"/>
                  </a:cubicBezTo>
                  <a:lnTo>
                    <a:pt x="66" y="293"/>
                  </a:lnTo>
                  <a:cubicBezTo>
                    <a:pt x="66" y="311"/>
                    <a:pt x="64" y="317"/>
                    <a:pt x="19" y="317"/>
                  </a:cubicBezTo>
                  <a:lnTo>
                    <a:pt x="3" y="317"/>
                  </a:lnTo>
                  <a:lnTo>
                    <a:pt x="3" y="333"/>
                  </a:lnTo>
                  <a:cubicBezTo>
                    <a:pt x="21" y="331"/>
                    <a:pt x="64" y="331"/>
                    <a:pt x="84" y="331"/>
                  </a:cubicBezTo>
                  <a:cubicBezTo>
                    <a:pt x="104" y="331"/>
                    <a:pt x="147" y="331"/>
                    <a:pt x="165" y="333"/>
                  </a:cubicBezTo>
                  <a:lnTo>
                    <a:pt x="165" y="317"/>
                  </a:lnTo>
                  <a:lnTo>
                    <a:pt x="149" y="317"/>
                  </a:lnTo>
                  <a:cubicBezTo>
                    <a:pt x="104" y="317"/>
                    <a:pt x="103" y="312"/>
                    <a:pt x="103" y="293"/>
                  </a:cubicBezTo>
                  <a:lnTo>
                    <a:pt x="103" y="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9" name="Group 908" descr="\documentclass{article}&#10;\usepackage{amsmath}&#10;\pagestyle{empty}&#10;\begin{document}&#10;&#10;$2a &gt;&gt; \frac{1}{\epsilon_{i}}$&#10;&#10;&#10;\end{document}" title="IguanaTex Vector Display">
            <a:extLst>
              <a:ext uri="{FF2B5EF4-FFF2-40B4-BE49-F238E27FC236}">
                <a16:creationId xmlns:a16="http://schemas.microsoft.com/office/drawing/2014/main" id="{BABCEDC3-F50E-4B6A-BC5A-FDD858B52865}"/>
              </a:ext>
            </a:extLst>
          </p:cNvPr>
          <p:cNvGrpSpPr>
            <a:grpSpLocks noChangeAspect="1"/>
          </p:cNvGrpSpPr>
          <p:nvPr>
            <p:custDataLst>
              <p:tags r:id="rId7"/>
            </p:custDataLst>
          </p:nvPr>
        </p:nvGrpSpPr>
        <p:grpSpPr>
          <a:xfrm>
            <a:off x="8363785" y="4218041"/>
            <a:ext cx="1112503" cy="420204"/>
            <a:chOff x="2541588" y="2540000"/>
            <a:chExt cx="512763" cy="193676"/>
          </a:xfrm>
        </p:grpSpPr>
        <p:sp>
          <p:nvSpPr>
            <p:cNvPr id="900" name="Freeform 412">
              <a:extLst>
                <a:ext uri="{FF2B5EF4-FFF2-40B4-BE49-F238E27FC236}">
                  <a16:creationId xmlns:a16="http://schemas.microsoft.com/office/drawing/2014/main" id="{44B5ED6A-0F6A-4109-AB72-D7DBD4215F2F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541588" y="2568575"/>
              <a:ext cx="52388" cy="98425"/>
            </a:xfrm>
            <a:custGeom>
              <a:avLst/>
              <a:gdLst>
                <a:gd name="T0" fmla="*/ 39 w 199"/>
                <a:gd name="T1" fmla="*/ 293 h 332"/>
                <a:gd name="T2" fmla="*/ 91 w 199"/>
                <a:gd name="T3" fmla="*/ 242 h 332"/>
                <a:gd name="T4" fmla="*/ 199 w 199"/>
                <a:gd name="T5" fmla="*/ 96 h 332"/>
                <a:gd name="T6" fmla="*/ 93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1 h 332"/>
                <a:gd name="T14" fmla="*/ 26 w 199"/>
                <a:gd name="T15" fmla="*/ 65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6 h 332"/>
                <a:gd name="T22" fmla="*/ 101 w 199"/>
                <a:gd name="T23" fmla="*/ 207 h 332"/>
                <a:gd name="T24" fmla="*/ 6 w 199"/>
                <a:gd name="T25" fmla="*/ 313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89 h 332"/>
                <a:gd name="T36" fmla="*/ 128 w 199"/>
                <a:gd name="T37" fmla="*/ 293 h 332"/>
                <a:gd name="T38" fmla="*/ 39 w 199"/>
                <a:gd name="T39" fmla="*/ 29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3"/>
                  </a:moveTo>
                  <a:lnTo>
                    <a:pt x="91" y="242"/>
                  </a:lnTo>
                  <a:cubicBezTo>
                    <a:pt x="169" y="173"/>
                    <a:pt x="199" y="146"/>
                    <a:pt x="199" y="96"/>
                  </a:cubicBezTo>
                  <a:cubicBezTo>
                    <a:pt x="199" y="40"/>
                    <a:pt x="154" y="0"/>
                    <a:pt x="93" y="0"/>
                  </a:cubicBezTo>
                  <a:cubicBezTo>
                    <a:pt x="37" y="0"/>
                    <a:pt x="0" y="45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1"/>
                  </a:cubicBezTo>
                  <a:cubicBezTo>
                    <a:pt x="53" y="78"/>
                    <a:pt x="44" y="65"/>
                    <a:pt x="26" y="65"/>
                  </a:cubicBezTo>
                  <a:cubicBezTo>
                    <a:pt x="22" y="65"/>
                    <a:pt x="21" y="65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5"/>
                    <a:pt x="154" y="96"/>
                  </a:cubicBezTo>
                  <a:cubicBezTo>
                    <a:pt x="154" y="136"/>
                    <a:pt x="129" y="176"/>
                    <a:pt x="101" y="207"/>
                  </a:cubicBezTo>
                  <a:lnTo>
                    <a:pt x="6" y="313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89"/>
                  </a:cubicBezTo>
                  <a:cubicBezTo>
                    <a:pt x="172" y="293"/>
                    <a:pt x="139" y="293"/>
                    <a:pt x="128" y="293"/>
                  </a:cubicBezTo>
                  <a:lnTo>
                    <a:pt x="39" y="29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413">
              <a:extLst>
                <a:ext uri="{FF2B5EF4-FFF2-40B4-BE49-F238E27FC236}">
                  <a16:creationId xmlns:a16="http://schemas.microsoft.com/office/drawing/2014/main" id="{D7DD4B9C-4E09-4DBC-9DF2-BFFF5AF0377C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606676" y="2601913"/>
              <a:ext cx="60325" cy="66675"/>
            </a:xfrm>
            <a:custGeom>
              <a:avLst/>
              <a:gdLst>
                <a:gd name="T0" fmla="*/ 166 w 229"/>
                <a:gd name="T1" fmla="*/ 32 h 226"/>
                <a:gd name="T2" fmla="*/ 121 w 229"/>
                <a:gd name="T3" fmla="*/ 0 h 226"/>
                <a:gd name="T4" fmla="*/ 0 w 229"/>
                <a:gd name="T5" fmla="*/ 147 h 226"/>
                <a:gd name="T6" fmla="*/ 67 w 229"/>
                <a:gd name="T7" fmla="*/ 226 h 226"/>
                <a:gd name="T8" fmla="*/ 132 w 229"/>
                <a:gd name="T9" fmla="*/ 189 h 226"/>
                <a:gd name="T10" fmla="*/ 177 w 229"/>
                <a:gd name="T11" fmla="*/ 226 h 226"/>
                <a:gd name="T12" fmla="*/ 214 w 229"/>
                <a:gd name="T13" fmla="*/ 199 h 226"/>
                <a:gd name="T14" fmla="*/ 229 w 229"/>
                <a:gd name="T15" fmla="*/ 150 h 226"/>
                <a:gd name="T16" fmla="*/ 223 w 229"/>
                <a:gd name="T17" fmla="*/ 145 h 226"/>
                <a:gd name="T18" fmla="*/ 216 w 229"/>
                <a:gd name="T19" fmla="*/ 154 h 226"/>
                <a:gd name="T20" fmla="*/ 178 w 229"/>
                <a:gd name="T21" fmla="*/ 215 h 226"/>
                <a:gd name="T22" fmla="*/ 163 w 229"/>
                <a:gd name="T23" fmla="*/ 192 h 226"/>
                <a:gd name="T24" fmla="*/ 169 w 229"/>
                <a:gd name="T25" fmla="*/ 156 h 226"/>
                <a:gd name="T26" fmla="*/ 180 w 229"/>
                <a:gd name="T27" fmla="*/ 111 h 226"/>
                <a:gd name="T28" fmla="*/ 198 w 229"/>
                <a:gd name="T29" fmla="*/ 41 h 226"/>
                <a:gd name="T30" fmla="*/ 202 w 229"/>
                <a:gd name="T31" fmla="*/ 24 h 226"/>
                <a:gd name="T32" fmla="*/ 187 w 229"/>
                <a:gd name="T33" fmla="*/ 10 h 226"/>
                <a:gd name="T34" fmla="*/ 166 w 229"/>
                <a:gd name="T35" fmla="*/ 32 h 226"/>
                <a:gd name="T36" fmla="*/ 134 w 229"/>
                <a:gd name="T37" fmla="*/ 162 h 226"/>
                <a:gd name="T38" fmla="*/ 124 w 229"/>
                <a:gd name="T39" fmla="*/ 180 h 226"/>
                <a:gd name="T40" fmla="*/ 68 w 229"/>
                <a:gd name="T41" fmla="*/ 215 h 226"/>
                <a:gd name="T42" fmla="*/ 36 w 229"/>
                <a:gd name="T43" fmla="*/ 169 h 226"/>
                <a:gd name="T44" fmla="*/ 63 w 229"/>
                <a:gd name="T45" fmla="*/ 59 h 226"/>
                <a:gd name="T46" fmla="*/ 121 w 229"/>
                <a:gd name="T47" fmla="*/ 11 h 226"/>
                <a:gd name="T48" fmla="*/ 160 w 229"/>
                <a:gd name="T49" fmla="*/ 55 h 226"/>
                <a:gd name="T50" fmla="*/ 159 w 229"/>
                <a:gd name="T51" fmla="*/ 64 h 226"/>
                <a:gd name="T52" fmla="*/ 134 w 229"/>
                <a:gd name="T53" fmla="*/ 16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6">
                  <a:moveTo>
                    <a:pt x="166" y="32"/>
                  </a:moveTo>
                  <a:cubicBezTo>
                    <a:pt x="157" y="14"/>
                    <a:pt x="143" y="0"/>
                    <a:pt x="121" y="0"/>
                  </a:cubicBezTo>
                  <a:cubicBezTo>
                    <a:pt x="62" y="0"/>
                    <a:pt x="0" y="74"/>
                    <a:pt x="0" y="147"/>
                  </a:cubicBezTo>
                  <a:cubicBezTo>
                    <a:pt x="0" y="193"/>
                    <a:pt x="28" y="226"/>
                    <a:pt x="67" y="226"/>
                  </a:cubicBezTo>
                  <a:cubicBezTo>
                    <a:pt x="77" y="226"/>
                    <a:pt x="102" y="224"/>
                    <a:pt x="132" y="189"/>
                  </a:cubicBezTo>
                  <a:cubicBezTo>
                    <a:pt x="136" y="210"/>
                    <a:pt x="153" y="226"/>
                    <a:pt x="177" y="226"/>
                  </a:cubicBezTo>
                  <a:cubicBezTo>
                    <a:pt x="194" y="226"/>
                    <a:pt x="206" y="215"/>
                    <a:pt x="214" y="199"/>
                  </a:cubicBezTo>
                  <a:cubicBezTo>
                    <a:pt x="222" y="181"/>
                    <a:pt x="229" y="151"/>
                    <a:pt x="229" y="150"/>
                  </a:cubicBezTo>
                  <a:cubicBezTo>
                    <a:pt x="229" y="145"/>
                    <a:pt x="224" y="145"/>
                    <a:pt x="223" y="145"/>
                  </a:cubicBezTo>
                  <a:cubicBezTo>
                    <a:pt x="218" y="145"/>
                    <a:pt x="217" y="147"/>
                    <a:pt x="216" y="154"/>
                  </a:cubicBezTo>
                  <a:cubicBezTo>
                    <a:pt x="207" y="186"/>
                    <a:pt x="198" y="215"/>
                    <a:pt x="178" y="215"/>
                  </a:cubicBezTo>
                  <a:cubicBezTo>
                    <a:pt x="164" y="215"/>
                    <a:pt x="163" y="202"/>
                    <a:pt x="163" y="192"/>
                  </a:cubicBezTo>
                  <a:cubicBezTo>
                    <a:pt x="163" y="181"/>
                    <a:pt x="164" y="177"/>
                    <a:pt x="169" y="156"/>
                  </a:cubicBezTo>
                  <a:cubicBezTo>
                    <a:pt x="175" y="135"/>
                    <a:pt x="176" y="130"/>
                    <a:pt x="180" y="111"/>
                  </a:cubicBezTo>
                  <a:lnTo>
                    <a:pt x="198" y="41"/>
                  </a:lnTo>
                  <a:cubicBezTo>
                    <a:pt x="202" y="27"/>
                    <a:pt x="202" y="26"/>
                    <a:pt x="202" y="24"/>
                  </a:cubicBezTo>
                  <a:cubicBezTo>
                    <a:pt x="202" y="15"/>
                    <a:pt x="196" y="10"/>
                    <a:pt x="187" y="10"/>
                  </a:cubicBezTo>
                  <a:cubicBezTo>
                    <a:pt x="175" y="10"/>
                    <a:pt x="168" y="21"/>
                    <a:pt x="166" y="32"/>
                  </a:cubicBezTo>
                  <a:close/>
                  <a:moveTo>
                    <a:pt x="134" y="162"/>
                  </a:moveTo>
                  <a:cubicBezTo>
                    <a:pt x="132" y="171"/>
                    <a:pt x="132" y="172"/>
                    <a:pt x="124" y="180"/>
                  </a:cubicBezTo>
                  <a:cubicBezTo>
                    <a:pt x="102" y="207"/>
                    <a:pt x="82" y="215"/>
                    <a:pt x="68" y="215"/>
                  </a:cubicBezTo>
                  <a:cubicBezTo>
                    <a:pt x="43" y="215"/>
                    <a:pt x="36" y="188"/>
                    <a:pt x="36" y="169"/>
                  </a:cubicBezTo>
                  <a:cubicBezTo>
                    <a:pt x="36" y="144"/>
                    <a:pt x="52" y="82"/>
                    <a:pt x="63" y="59"/>
                  </a:cubicBezTo>
                  <a:cubicBezTo>
                    <a:pt x="79" y="30"/>
                    <a:pt x="101" y="11"/>
                    <a:pt x="121" y="11"/>
                  </a:cubicBezTo>
                  <a:cubicBezTo>
                    <a:pt x="153" y="11"/>
                    <a:pt x="160" y="52"/>
                    <a:pt x="160" y="55"/>
                  </a:cubicBezTo>
                  <a:cubicBezTo>
                    <a:pt x="160" y="58"/>
                    <a:pt x="159" y="61"/>
                    <a:pt x="159" y="64"/>
                  </a:cubicBezTo>
                  <a:lnTo>
                    <a:pt x="134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Freeform 414">
              <a:extLst>
                <a:ext uri="{FF2B5EF4-FFF2-40B4-BE49-F238E27FC236}">
                  <a16:creationId xmlns:a16="http://schemas.microsoft.com/office/drawing/2014/main" id="{9197DB5C-CBA7-4E63-ACED-15646791E240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719388" y="2586038"/>
              <a:ext cx="80963" cy="87313"/>
            </a:xfrm>
            <a:custGeom>
              <a:avLst/>
              <a:gdLst>
                <a:gd name="T0" fmla="*/ 295 w 304"/>
                <a:gd name="T1" fmla="*/ 156 h 290"/>
                <a:gd name="T2" fmla="*/ 304 w 304"/>
                <a:gd name="T3" fmla="*/ 145 h 290"/>
                <a:gd name="T4" fmla="*/ 295 w 304"/>
                <a:gd name="T5" fmla="*/ 134 h 290"/>
                <a:gd name="T6" fmla="*/ 19 w 304"/>
                <a:gd name="T7" fmla="*/ 4 h 290"/>
                <a:gd name="T8" fmla="*/ 10 w 304"/>
                <a:gd name="T9" fmla="*/ 0 h 290"/>
                <a:gd name="T10" fmla="*/ 0 w 304"/>
                <a:gd name="T11" fmla="*/ 10 h 290"/>
                <a:gd name="T12" fmla="*/ 9 w 304"/>
                <a:gd name="T13" fmla="*/ 21 h 290"/>
                <a:gd name="T14" fmla="*/ 271 w 304"/>
                <a:gd name="T15" fmla="*/ 145 h 290"/>
                <a:gd name="T16" fmla="*/ 9 w 304"/>
                <a:gd name="T17" fmla="*/ 269 h 290"/>
                <a:gd name="T18" fmla="*/ 0 w 304"/>
                <a:gd name="T19" fmla="*/ 280 h 290"/>
                <a:gd name="T20" fmla="*/ 10 w 304"/>
                <a:gd name="T21" fmla="*/ 290 h 290"/>
                <a:gd name="T22" fmla="*/ 19 w 304"/>
                <a:gd name="T23" fmla="*/ 286 h 290"/>
                <a:gd name="T24" fmla="*/ 295 w 304"/>
                <a:gd name="T25" fmla="*/ 15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4" h="290">
                  <a:moveTo>
                    <a:pt x="295" y="156"/>
                  </a:moveTo>
                  <a:cubicBezTo>
                    <a:pt x="300" y="154"/>
                    <a:pt x="304" y="151"/>
                    <a:pt x="304" y="145"/>
                  </a:cubicBezTo>
                  <a:cubicBezTo>
                    <a:pt x="304" y="139"/>
                    <a:pt x="300" y="137"/>
                    <a:pt x="295" y="134"/>
                  </a:cubicBezTo>
                  <a:lnTo>
                    <a:pt x="19" y="4"/>
                  </a:lnTo>
                  <a:cubicBezTo>
                    <a:pt x="12" y="0"/>
                    <a:pt x="11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2" y="18"/>
                    <a:pt x="9" y="21"/>
                  </a:cubicBezTo>
                  <a:lnTo>
                    <a:pt x="271" y="145"/>
                  </a:lnTo>
                  <a:lnTo>
                    <a:pt x="9" y="269"/>
                  </a:lnTo>
                  <a:cubicBezTo>
                    <a:pt x="2" y="272"/>
                    <a:pt x="0" y="275"/>
                    <a:pt x="0" y="280"/>
                  </a:cubicBezTo>
                  <a:cubicBezTo>
                    <a:pt x="0" y="285"/>
                    <a:pt x="4" y="290"/>
                    <a:pt x="10" y="290"/>
                  </a:cubicBezTo>
                  <a:cubicBezTo>
                    <a:pt x="11" y="290"/>
                    <a:pt x="12" y="290"/>
                    <a:pt x="19" y="286"/>
                  </a:cubicBezTo>
                  <a:lnTo>
                    <a:pt x="295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Freeform 415">
              <a:extLst>
                <a:ext uri="{FF2B5EF4-FFF2-40B4-BE49-F238E27FC236}">
                  <a16:creationId xmlns:a16="http://schemas.microsoft.com/office/drawing/2014/main" id="{B203BC7C-1895-41F6-9CEA-B1FD28052E01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822576" y="2586038"/>
              <a:ext cx="82550" cy="87313"/>
            </a:xfrm>
            <a:custGeom>
              <a:avLst/>
              <a:gdLst>
                <a:gd name="T0" fmla="*/ 295 w 305"/>
                <a:gd name="T1" fmla="*/ 156 h 290"/>
                <a:gd name="T2" fmla="*/ 305 w 305"/>
                <a:gd name="T3" fmla="*/ 145 h 290"/>
                <a:gd name="T4" fmla="*/ 295 w 305"/>
                <a:gd name="T5" fmla="*/ 134 h 290"/>
                <a:gd name="T6" fmla="*/ 19 w 305"/>
                <a:gd name="T7" fmla="*/ 4 h 290"/>
                <a:gd name="T8" fmla="*/ 10 w 305"/>
                <a:gd name="T9" fmla="*/ 0 h 290"/>
                <a:gd name="T10" fmla="*/ 0 w 305"/>
                <a:gd name="T11" fmla="*/ 10 h 290"/>
                <a:gd name="T12" fmla="*/ 10 w 305"/>
                <a:gd name="T13" fmla="*/ 21 h 290"/>
                <a:gd name="T14" fmla="*/ 272 w 305"/>
                <a:gd name="T15" fmla="*/ 145 h 290"/>
                <a:gd name="T16" fmla="*/ 10 w 305"/>
                <a:gd name="T17" fmla="*/ 269 h 290"/>
                <a:gd name="T18" fmla="*/ 0 w 305"/>
                <a:gd name="T19" fmla="*/ 280 h 290"/>
                <a:gd name="T20" fmla="*/ 10 w 305"/>
                <a:gd name="T21" fmla="*/ 290 h 290"/>
                <a:gd name="T22" fmla="*/ 19 w 305"/>
                <a:gd name="T23" fmla="*/ 286 h 290"/>
                <a:gd name="T24" fmla="*/ 295 w 305"/>
                <a:gd name="T25" fmla="*/ 15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90">
                  <a:moveTo>
                    <a:pt x="295" y="156"/>
                  </a:moveTo>
                  <a:cubicBezTo>
                    <a:pt x="301" y="154"/>
                    <a:pt x="305" y="151"/>
                    <a:pt x="305" y="145"/>
                  </a:cubicBezTo>
                  <a:cubicBezTo>
                    <a:pt x="305" y="139"/>
                    <a:pt x="301" y="137"/>
                    <a:pt x="295" y="134"/>
                  </a:cubicBezTo>
                  <a:lnTo>
                    <a:pt x="19" y="4"/>
                  </a:lnTo>
                  <a:cubicBezTo>
                    <a:pt x="13" y="0"/>
                    <a:pt x="12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3" y="18"/>
                    <a:pt x="10" y="21"/>
                  </a:cubicBezTo>
                  <a:lnTo>
                    <a:pt x="272" y="145"/>
                  </a:lnTo>
                  <a:lnTo>
                    <a:pt x="10" y="269"/>
                  </a:lnTo>
                  <a:cubicBezTo>
                    <a:pt x="3" y="272"/>
                    <a:pt x="0" y="275"/>
                    <a:pt x="0" y="280"/>
                  </a:cubicBezTo>
                  <a:cubicBezTo>
                    <a:pt x="0" y="285"/>
                    <a:pt x="5" y="290"/>
                    <a:pt x="10" y="290"/>
                  </a:cubicBezTo>
                  <a:cubicBezTo>
                    <a:pt x="12" y="290"/>
                    <a:pt x="13" y="290"/>
                    <a:pt x="19" y="286"/>
                  </a:cubicBezTo>
                  <a:lnTo>
                    <a:pt x="295" y="15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416">
              <a:extLst>
                <a:ext uri="{FF2B5EF4-FFF2-40B4-BE49-F238E27FC236}">
                  <a16:creationId xmlns:a16="http://schemas.microsoft.com/office/drawing/2014/main" id="{8D90241A-8D7E-4E00-BB8A-C1D8AA85238F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995613" y="2540000"/>
              <a:ext cx="33338" cy="68263"/>
            </a:xfrm>
            <a:custGeom>
              <a:avLst/>
              <a:gdLst>
                <a:gd name="T0" fmla="*/ 79 w 127"/>
                <a:gd name="T1" fmla="*/ 10 h 232"/>
                <a:gd name="T2" fmla="*/ 68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Rectangle 417">
              <a:extLst>
                <a:ext uri="{FF2B5EF4-FFF2-40B4-BE49-F238E27FC236}">
                  <a16:creationId xmlns:a16="http://schemas.microsoft.com/office/drawing/2014/main" id="{72735BCE-C04B-49B3-B209-7F3054248989}"/>
                </a:ext>
              </a:extLst>
            </p:cNvPr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68626" y="2627313"/>
              <a:ext cx="8572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Freeform 418">
              <a:extLst>
                <a:ext uri="{FF2B5EF4-FFF2-40B4-BE49-F238E27FC236}">
                  <a16:creationId xmlns:a16="http://schemas.microsoft.com/office/drawing/2014/main" id="{B84883AE-9AB4-403A-9C41-4C3A6E1CDAE6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2974976" y="2673350"/>
              <a:ext cx="33338" cy="46038"/>
            </a:xfrm>
            <a:custGeom>
              <a:avLst/>
              <a:gdLst>
                <a:gd name="T0" fmla="*/ 98 w 125"/>
                <a:gd name="T1" fmla="*/ 73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99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3 w 125"/>
                <a:gd name="T15" fmla="*/ 0 h 154"/>
                <a:gd name="T16" fmla="*/ 98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5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3 w 125"/>
                <a:gd name="T29" fmla="*/ 130 h 154"/>
                <a:gd name="T30" fmla="*/ 72 w 125"/>
                <a:gd name="T31" fmla="*/ 145 h 154"/>
                <a:gd name="T32" fmla="*/ 29 w 125"/>
                <a:gd name="T33" fmla="*/ 98 h 154"/>
                <a:gd name="T34" fmla="*/ 33 w 125"/>
                <a:gd name="T35" fmla="*/ 73 h 154"/>
                <a:gd name="T36" fmla="*/ 98 w 125"/>
                <a:gd name="T37" fmla="*/ 7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3"/>
                  </a:moveTo>
                  <a:cubicBezTo>
                    <a:pt x="103" y="73"/>
                    <a:pt x="110" y="73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6" y="28"/>
                    <a:pt x="69" y="13"/>
                    <a:pt x="99" y="13"/>
                  </a:cubicBezTo>
                  <a:lnTo>
                    <a:pt x="113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2" y="154"/>
                  </a:cubicBezTo>
                  <a:cubicBezTo>
                    <a:pt x="82" y="154"/>
                    <a:pt x="97" y="153"/>
                    <a:pt x="115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6" y="128"/>
                    <a:pt x="116" y="128"/>
                    <a:pt x="113" y="130"/>
                  </a:cubicBezTo>
                  <a:cubicBezTo>
                    <a:pt x="101" y="138"/>
                    <a:pt x="87" y="145"/>
                    <a:pt x="72" y="145"/>
                  </a:cubicBezTo>
                  <a:cubicBezTo>
                    <a:pt x="58" y="145"/>
                    <a:pt x="29" y="138"/>
                    <a:pt x="29" y="98"/>
                  </a:cubicBezTo>
                  <a:cubicBezTo>
                    <a:pt x="29" y="93"/>
                    <a:pt x="29" y="86"/>
                    <a:pt x="33" y="73"/>
                  </a:cubicBezTo>
                  <a:lnTo>
                    <a:pt x="98" y="7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419">
              <a:extLst>
                <a:ext uri="{FF2B5EF4-FFF2-40B4-BE49-F238E27FC236}">
                  <a16:creationId xmlns:a16="http://schemas.microsoft.com/office/drawing/2014/main" id="{58F78345-3483-49C9-B679-94C23F198AFE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019426" y="2684463"/>
              <a:ext cx="22225" cy="49213"/>
            </a:xfrm>
            <a:custGeom>
              <a:avLst/>
              <a:gdLst>
                <a:gd name="T0" fmla="*/ 76 w 87"/>
                <a:gd name="T1" fmla="*/ 11 h 168"/>
                <a:gd name="T2" fmla="*/ 65 w 87"/>
                <a:gd name="T3" fmla="*/ 0 h 168"/>
                <a:gd name="T4" fmla="*/ 50 w 87"/>
                <a:gd name="T5" fmla="*/ 15 h 168"/>
                <a:gd name="T6" fmla="*/ 60 w 87"/>
                <a:gd name="T7" fmla="*/ 25 h 168"/>
                <a:gd name="T8" fmla="*/ 76 w 87"/>
                <a:gd name="T9" fmla="*/ 11 h 168"/>
                <a:gd name="T10" fmla="*/ 87 w 87"/>
                <a:gd name="T11" fmla="*/ 130 h 168"/>
                <a:gd name="T12" fmla="*/ 82 w 87"/>
                <a:gd name="T13" fmla="*/ 126 h 168"/>
                <a:gd name="T14" fmla="*/ 76 w 87"/>
                <a:gd name="T15" fmla="*/ 132 h 168"/>
                <a:gd name="T16" fmla="*/ 48 w 87"/>
                <a:gd name="T17" fmla="*/ 160 h 168"/>
                <a:gd name="T18" fmla="*/ 41 w 87"/>
                <a:gd name="T19" fmla="*/ 151 h 168"/>
                <a:gd name="T20" fmla="*/ 44 w 87"/>
                <a:gd name="T21" fmla="*/ 138 h 168"/>
                <a:gd name="T22" fmla="*/ 49 w 87"/>
                <a:gd name="T23" fmla="*/ 124 h 168"/>
                <a:gd name="T24" fmla="*/ 64 w 87"/>
                <a:gd name="T25" fmla="*/ 90 h 168"/>
                <a:gd name="T26" fmla="*/ 67 w 87"/>
                <a:gd name="T27" fmla="*/ 78 h 168"/>
                <a:gd name="T28" fmla="*/ 40 w 87"/>
                <a:gd name="T29" fmla="*/ 56 h 168"/>
                <a:gd name="T30" fmla="*/ 0 w 87"/>
                <a:gd name="T31" fmla="*/ 94 h 168"/>
                <a:gd name="T32" fmla="*/ 5 w 87"/>
                <a:gd name="T33" fmla="*/ 98 h 168"/>
                <a:gd name="T34" fmla="*/ 11 w 87"/>
                <a:gd name="T35" fmla="*/ 93 h 168"/>
                <a:gd name="T36" fmla="*/ 39 w 87"/>
                <a:gd name="T37" fmla="*/ 64 h 168"/>
                <a:gd name="T38" fmla="*/ 47 w 87"/>
                <a:gd name="T39" fmla="*/ 74 h 168"/>
                <a:gd name="T40" fmla="*/ 45 w 87"/>
                <a:gd name="T41" fmla="*/ 83 h 168"/>
                <a:gd name="T42" fmla="*/ 29 w 87"/>
                <a:gd name="T43" fmla="*/ 122 h 168"/>
                <a:gd name="T44" fmla="*/ 23 w 87"/>
                <a:gd name="T45" fmla="*/ 135 h 168"/>
                <a:gd name="T46" fmla="*/ 20 w 87"/>
                <a:gd name="T47" fmla="*/ 147 h 168"/>
                <a:gd name="T48" fmla="*/ 48 w 87"/>
                <a:gd name="T49" fmla="*/ 168 h 168"/>
                <a:gd name="T50" fmla="*/ 87 w 87"/>
                <a:gd name="T51" fmla="*/ 1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168">
                  <a:moveTo>
                    <a:pt x="76" y="11"/>
                  </a:moveTo>
                  <a:cubicBezTo>
                    <a:pt x="76" y="5"/>
                    <a:pt x="71" y="0"/>
                    <a:pt x="65" y="0"/>
                  </a:cubicBezTo>
                  <a:cubicBezTo>
                    <a:pt x="58" y="0"/>
                    <a:pt x="50" y="7"/>
                    <a:pt x="50" y="15"/>
                  </a:cubicBezTo>
                  <a:cubicBezTo>
                    <a:pt x="50" y="22"/>
                    <a:pt x="55" y="25"/>
                    <a:pt x="60" y="25"/>
                  </a:cubicBezTo>
                  <a:cubicBezTo>
                    <a:pt x="69" y="25"/>
                    <a:pt x="76" y="18"/>
                    <a:pt x="76" y="11"/>
                  </a:cubicBezTo>
                  <a:close/>
                  <a:moveTo>
                    <a:pt x="87" y="130"/>
                  </a:moveTo>
                  <a:cubicBezTo>
                    <a:pt x="87" y="126"/>
                    <a:pt x="83" y="126"/>
                    <a:pt x="82" y="126"/>
                  </a:cubicBezTo>
                  <a:cubicBezTo>
                    <a:pt x="78" y="126"/>
                    <a:pt x="78" y="127"/>
                    <a:pt x="76" y="132"/>
                  </a:cubicBezTo>
                  <a:cubicBezTo>
                    <a:pt x="72" y="146"/>
                    <a:pt x="61" y="160"/>
                    <a:pt x="48" y="160"/>
                  </a:cubicBezTo>
                  <a:cubicBezTo>
                    <a:pt x="43" y="160"/>
                    <a:pt x="41" y="156"/>
                    <a:pt x="41" y="151"/>
                  </a:cubicBezTo>
                  <a:cubicBezTo>
                    <a:pt x="41" y="145"/>
                    <a:pt x="42" y="143"/>
                    <a:pt x="44" y="138"/>
                  </a:cubicBezTo>
                  <a:cubicBezTo>
                    <a:pt x="46" y="133"/>
                    <a:pt x="48" y="128"/>
                    <a:pt x="49" y="124"/>
                  </a:cubicBezTo>
                  <a:cubicBezTo>
                    <a:pt x="50" y="122"/>
                    <a:pt x="60" y="99"/>
                    <a:pt x="64" y="90"/>
                  </a:cubicBezTo>
                  <a:cubicBezTo>
                    <a:pt x="66" y="85"/>
                    <a:pt x="67" y="82"/>
                    <a:pt x="67" y="78"/>
                  </a:cubicBezTo>
                  <a:cubicBezTo>
                    <a:pt x="67" y="66"/>
                    <a:pt x="56" y="56"/>
                    <a:pt x="40" y="56"/>
                  </a:cubicBezTo>
                  <a:cubicBezTo>
                    <a:pt x="14" y="56"/>
                    <a:pt x="0" y="88"/>
                    <a:pt x="0" y="94"/>
                  </a:cubicBezTo>
                  <a:cubicBezTo>
                    <a:pt x="0" y="98"/>
                    <a:pt x="4" y="98"/>
                    <a:pt x="5" y="98"/>
                  </a:cubicBezTo>
                  <a:cubicBezTo>
                    <a:pt x="9" y="98"/>
                    <a:pt x="10" y="97"/>
                    <a:pt x="11" y="93"/>
                  </a:cubicBezTo>
                  <a:cubicBezTo>
                    <a:pt x="16" y="75"/>
                    <a:pt x="28" y="64"/>
                    <a:pt x="39" y="64"/>
                  </a:cubicBezTo>
                  <a:cubicBezTo>
                    <a:pt x="44" y="64"/>
                    <a:pt x="47" y="67"/>
                    <a:pt x="47" y="74"/>
                  </a:cubicBezTo>
                  <a:cubicBezTo>
                    <a:pt x="47" y="75"/>
                    <a:pt x="47" y="78"/>
                    <a:pt x="45" y="83"/>
                  </a:cubicBezTo>
                  <a:cubicBezTo>
                    <a:pt x="43" y="87"/>
                    <a:pt x="32" y="114"/>
                    <a:pt x="29" y="122"/>
                  </a:cubicBezTo>
                  <a:cubicBezTo>
                    <a:pt x="27" y="126"/>
                    <a:pt x="27" y="127"/>
                    <a:pt x="23" y="135"/>
                  </a:cubicBezTo>
                  <a:cubicBezTo>
                    <a:pt x="22" y="139"/>
                    <a:pt x="20" y="142"/>
                    <a:pt x="20" y="147"/>
                  </a:cubicBezTo>
                  <a:cubicBezTo>
                    <a:pt x="20" y="159"/>
                    <a:pt x="33" y="168"/>
                    <a:pt x="48" y="168"/>
                  </a:cubicBezTo>
                  <a:cubicBezTo>
                    <a:pt x="74" y="168"/>
                    <a:pt x="87" y="136"/>
                    <a:pt x="87" y="13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9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00D6DD6-3AFE-4C86-894E-CFC56BF1A16D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556659" y="2721888"/>
            <a:ext cx="5176221" cy="2668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Force between Oscillons</a:t>
            </a:r>
            <a:endParaRPr lang="en-US" sz="4000" dirty="0"/>
          </a:p>
        </p:txBody>
      </p:sp>
      <p:grpSp>
        <p:nvGrpSpPr>
          <p:cNvPr id="74" name="Group 73" descr="\documentclass{article}&#10;\usepackage{amsmath}&#10;\pagestyle{empty}&#10;\begin{document}&#10;&#10;$T^{\mu\nu} = \frac{\partial\mathcal{L}}{\partial(\partial_{\mu}\phi)}\partial^{\nu}\phi-g^{\mu\nu}\mathcal{L}=\partial^{\mu}\phi\partial^{\nu}\phi-g^{\mu\nu}\mathcal{L}$&#10;&#10;&#10;\end{document}" title="IguanaTex Vector Display">
            <a:extLst>
              <a:ext uri="{FF2B5EF4-FFF2-40B4-BE49-F238E27FC236}">
                <a16:creationId xmlns:a16="http://schemas.microsoft.com/office/drawing/2014/main" id="{6B7EAA5A-B6D4-40B5-B346-9B900A9C93B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26721" y="3021827"/>
            <a:ext cx="4677136" cy="414737"/>
            <a:chOff x="2540000" y="2540000"/>
            <a:chExt cx="2452688" cy="217488"/>
          </a:xfrm>
        </p:grpSpPr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85E61019-78FB-419C-9238-557C44C3D8ED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2540000" y="2571750"/>
              <a:ext cx="88900" cy="103188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7 h 338"/>
                <a:gd name="T4" fmla="*/ 244 w 339"/>
                <a:gd name="T5" fmla="*/ 16 h 338"/>
                <a:gd name="T6" fmla="*/ 317 w 339"/>
                <a:gd name="T7" fmla="*/ 57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6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8 w 339"/>
                <a:gd name="T35" fmla="*/ 16 h 338"/>
                <a:gd name="T36" fmla="*/ 148 w 339"/>
                <a:gd name="T37" fmla="*/ 16 h 338"/>
                <a:gd name="T38" fmla="*/ 162 w 339"/>
                <a:gd name="T39" fmla="*/ 22 h 338"/>
                <a:gd name="T40" fmla="*/ 160 w 339"/>
                <a:gd name="T41" fmla="*/ 32 h 338"/>
                <a:gd name="T42" fmla="*/ 93 w 339"/>
                <a:gd name="T43" fmla="*/ 298 h 338"/>
                <a:gd name="T44" fmla="*/ 33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7"/>
                  </a:cubicBezTo>
                  <a:cubicBezTo>
                    <a:pt x="217" y="16"/>
                    <a:pt x="233" y="16"/>
                    <a:pt x="244" y="16"/>
                  </a:cubicBezTo>
                  <a:cubicBezTo>
                    <a:pt x="294" y="16"/>
                    <a:pt x="317" y="18"/>
                    <a:pt x="317" y="57"/>
                  </a:cubicBezTo>
                  <a:cubicBezTo>
                    <a:pt x="317" y="64"/>
                    <a:pt x="315" y="84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6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1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1" y="25"/>
                    <a:pt x="54" y="16"/>
                    <a:pt x="128" y="16"/>
                  </a:cubicBezTo>
                  <a:lnTo>
                    <a:pt x="148" y="16"/>
                  </a:lnTo>
                  <a:cubicBezTo>
                    <a:pt x="162" y="16"/>
                    <a:pt x="162" y="18"/>
                    <a:pt x="162" y="22"/>
                  </a:cubicBezTo>
                  <a:cubicBezTo>
                    <a:pt x="162" y="25"/>
                    <a:pt x="160" y="31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3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E5F2A094-75B9-4D13-9769-E4F1BB152EDC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635250" y="2573338"/>
              <a:ext cx="53975" cy="69850"/>
            </a:xfrm>
            <a:custGeom>
              <a:avLst/>
              <a:gdLst>
                <a:gd name="T0" fmla="*/ 1 w 208"/>
                <a:gd name="T1" fmla="*/ 210 h 229"/>
                <a:gd name="T2" fmla="*/ 0 w 208"/>
                <a:gd name="T3" fmla="*/ 218 h 229"/>
                <a:gd name="T4" fmla="*/ 12 w 208"/>
                <a:gd name="T5" fmla="*/ 229 h 229"/>
                <a:gd name="T6" fmla="*/ 28 w 208"/>
                <a:gd name="T7" fmla="*/ 211 h 229"/>
                <a:gd name="T8" fmla="*/ 44 w 208"/>
                <a:gd name="T9" fmla="*/ 147 h 229"/>
                <a:gd name="T10" fmla="*/ 82 w 208"/>
                <a:gd name="T11" fmla="*/ 158 h 229"/>
                <a:gd name="T12" fmla="*/ 132 w 208"/>
                <a:gd name="T13" fmla="*/ 132 h 229"/>
                <a:gd name="T14" fmla="*/ 168 w 208"/>
                <a:gd name="T15" fmla="*/ 158 h 229"/>
                <a:gd name="T16" fmla="*/ 195 w 208"/>
                <a:gd name="T17" fmla="*/ 139 h 229"/>
                <a:gd name="T18" fmla="*/ 208 w 208"/>
                <a:gd name="T19" fmla="*/ 104 h 229"/>
                <a:gd name="T20" fmla="*/ 202 w 208"/>
                <a:gd name="T21" fmla="*/ 100 h 229"/>
                <a:gd name="T22" fmla="*/ 194 w 208"/>
                <a:gd name="T23" fmla="*/ 110 h 229"/>
                <a:gd name="T24" fmla="*/ 169 w 208"/>
                <a:gd name="T25" fmla="*/ 148 h 229"/>
                <a:gd name="T26" fmla="*/ 157 w 208"/>
                <a:gd name="T27" fmla="*/ 131 h 229"/>
                <a:gd name="T28" fmla="*/ 163 w 208"/>
                <a:gd name="T29" fmla="*/ 103 h 229"/>
                <a:gd name="T30" fmla="*/ 170 w 208"/>
                <a:gd name="T31" fmla="*/ 72 h 229"/>
                <a:gd name="T32" fmla="*/ 178 w 208"/>
                <a:gd name="T33" fmla="*/ 41 h 229"/>
                <a:gd name="T34" fmla="*/ 184 w 208"/>
                <a:gd name="T35" fmla="*/ 15 h 229"/>
                <a:gd name="T36" fmla="*/ 173 w 208"/>
                <a:gd name="T37" fmla="*/ 4 h 229"/>
                <a:gd name="T38" fmla="*/ 158 w 208"/>
                <a:gd name="T39" fmla="*/ 12 h 229"/>
                <a:gd name="T40" fmla="*/ 153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29 w 208"/>
                <a:gd name="T47" fmla="*/ 119 h 229"/>
                <a:gd name="T48" fmla="*/ 83 w 208"/>
                <a:gd name="T49" fmla="*/ 148 h 229"/>
                <a:gd name="T50" fmla="*/ 55 w 208"/>
                <a:gd name="T51" fmla="*/ 117 h 229"/>
                <a:gd name="T52" fmla="*/ 60 w 208"/>
                <a:gd name="T53" fmla="*/ 84 h 229"/>
                <a:gd name="T54" fmla="*/ 68 w 208"/>
                <a:gd name="T55" fmla="*/ 53 h 229"/>
                <a:gd name="T56" fmla="*/ 73 w 208"/>
                <a:gd name="T57" fmla="*/ 33 h 229"/>
                <a:gd name="T58" fmla="*/ 78 w 208"/>
                <a:gd name="T59" fmla="*/ 11 h 229"/>
                <a:gd name="T60" fmla="*/ 66 w 208"/>
                <a:gd name="T61" fmla="*/ 0 h 229"/>
                <a:gd name="T62" fmla="*/ 50 w 208"/>
                <a:gd name="T63" fmla="*/ 17 h 229"/>
                <a:gd name="T64" fmla="*/ 1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1" y="210"/>
                  </a:moveTo>
                  <a:cubicBezTo>
                    <a:pt x="0" y="215"/>
                    <a:pt x="0" y="217"/>
                    <a:pt x="0" y="218"/>
                  </a:cubicBezTo>
                  <a:cubicBezTo>
                    <a:pt x="0" y="225"/>
                    <a:pt x="6" y="229"/>
                    <a:pt x="12" y="229"/>
                  </a:cubicBezTo>
                  <a:cubicBezTo>
                    <a:pt x="24" y="229"/>
                    <a:pt x="27" y="217"/>
                    <a:pt x="28" y="211"/>
                  </a:cubicBezTo>
                  <a:cubicBezTo>
                    <a:pt x="29" y="209"/>
                    <a:pt x="36" y="182"/>
                    <a:pt x="44" y="147"/>
                  </a:cubicBezTo>
                  <a:cubicBezTo>
                    <a:pt x="55" y="155"/>
                    <a:pt x="69" y="158"/>
                    <a:pt x="82" y="158"/>
                  </a:cubicBezTo>
                  <a:cubicBezTo>
                    <a:pt x="112" y="158"/>
                    <a:pt x="131" y="133"/>
                    <a:pt x="132" y="132"/>
                  </a:cubicBezTo>
                  <a:cubicBezTo>
                    <a:pt x="139" y="157"/>
                    <a:pt x="163" y="158"/>
                    <a:pt x="168" y="158"/>
                  </a:cubicBezTo>
                  <a:cubicBezTo>
                    <a:pt x="180" y="158"/>
                    <a:pt x="189" y="150"/>
                    <a:pt x="195" y="139"/>
                  </a:cubicBezTo>
                  <a:cubicBezTo>
                    <a:pt x="203" y="125"/>
                    <a:pt x="208" y="106"/>
                    <a:pt x="208" y="104"/>
                  </a:cubicBezTo>
                  <a:cubicBezTo>
                    <a:pt x="208" y="100"/>
                    <a:pt x="203" y="100"/>
                    <a:pt x="202" y="100"/>
                  </a:cubicBezTo>
                  <a:cubicBezTo>
                    <a:pt x="197" y="100"/>
                    <a:pt x="197" y="101"/>
                    <a:pt x="194" y="110"/>
                  </a:cubicBezTo>
                  <a:cubicBezTo>
                    <a:pt x="190" y="127"/>
                    <a:pt x="184" y="148"/>
                    <a:pt x="169" y="148"/>
                  </a:cubicBezTo>
                  <a:cubicBezTo>
                    <a:pt x="160" y="148"/>
                    <a:pt x="157" y="140"/>
                    <a:pt x="157" y="131"/>
                  </a:cubicBezTo>
                  <a:cubicBezTo>
                    <a:pt x="157" y="125"/>
                    <a:pt x="160" y="112"/>
                    <a:pt x="163" y="103"/>
                  </a:cubicBezTo>
                  <a:cubicBezTo>
                    <a:pt x="165" y="94"/>
                    <a:pt x="169" y="79"/>
                    <a:pt x="170" y="72"/>
                  </a:cubicBezTo>
                  <a:lnTo>
                    <a:pt x="178" y="41"/>
                  </a:lnTo>
                  <a:cubicBezTo>
                    <a:pt x="180" y="32"/>
                    <a:pt x="184" y="17"/>
                    <a:pt x="184" y="15"/>
                  </a:cubicBezTo>
                  <a:cubicBezTo>
                    <a:pt x="184" y="8"/>
                    <a:pt x="179" y="4"/>
                    <a:pt x="173" y="4"/>
                  </a:cubicBezTo>
                  <a:cubicBezTo>
                    <a:pt x="169" y="4"/>
                    <a:pt x="162" y="6"/>
                    <a:pt x="158" y="12"/>
                  </a:cubicBezTo>
                  <a:cubicBezTo>
                    <a:pt x="157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2" y="114"/>
                    <a:pt x="132" y="114"/>
                    <a:pt x="129" y="119"/>
                  </a:cubicBezTo>
                  <a:cubicBezTo>
                    <a:pt x="118" y="134"/>
                    <a:pt x="103" y="148"/>
                    <a:pt x="83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0" y="84"/>
                  </a:cubicBezTo>
                  <a:cubicBezTo>
                    <a:pt x="64" y="69"/>
                    <a:pt x="65" y="67"/>
                    <a:pt x="68" y="53"/>
                  </a:cubicBezTo>
                  <a:lnTo>
                    <a:pt x="73" y="33"/>
                  </a:lnTo>
                  <a:cubicBezTo>
                    <a:pt x="75" y="26"/>
                    <a:pt x="78" y="13"/>
                    <a:pt x="78" y="11"/>
                  </a:cubicBezTo>
                  <a:cubicBezTo>
                    <a:pt x="78" y="5"/>
                    <a:pt x="73" y="0"/>
                    <a:pt x="66" y="0"/>
                  </a:cubicBezTo>
                  <a:cubicBezTo>
                    <a:pt x="54" y="0"/>
                    <a:pt x="51" y="13"/>
                    <a:pt x="50" y="17"/>
                  </a:cubicBezTo>
                  <a:lnTo>
                    <a:pt x="1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CB2BEE90-9A99-4EA5-99EC-606D2240B02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700338" y="2573338"/>
              <a:ext cx="46038" cy="46038"/>
            </a:xfrm>
            <a:custGeom>
              <a:avLst/>
              <a:gdLst>
                <a:gd name="T0" fmla="*/ 62 w 179"/>
                <a:gd name="T1" fmla="*/ 10 h 154"/>
                <a:gd name="T2" fmla="*/ 63 w 179"/>
                <a:gd name="T3" fmla="*/ 5 h 154"/>
                <a:gd name="T4" fmla="*/ 57 w 179"/>
                <a:gd name="T5" fmla="*/ 0 h 154"/>
                <a:gd name="T6" fmla="*/ 35 w 179"/>
                <a:gd name="T7" fmla="*/ 2 h 154"/>
                <a:gd name="T8" fmla="*/ 15 w 179"/>
                <a:gd name="T9" fmla="*/ 4 h 154"/>
                <a:gd name="T10" fmla="*/ 5 w 179"/>
                <a:gd name="T11" fmla="*/ 12 h 154"/>
                <a:gd name="T12" fmla="*/ 14 w 179"/>
                <a:gd name="T13" fmla="*/ 17 h 154"/>
                <a:gd name="T14" fmla="*/ 31 w 179"/>
                <a:gd name="T15" fmla="*/ 22 h 154"/>
                <a:gd name="T16" fmla="*/ 28 w 179"/>
                <a:gd name="T17" fmla="*/ 36 h 154"/>
                <a:gd name="T18" fmla="*/ 11 w 179"/>
                <a:gd name="T19" fmla="*/ 106 h 154"/>
                <a:gd name="T20" fmla="*/ 0 w 179"/>
                <a:gd name="T21" fmla="*/ 149 h 154"/>
                <a:gd name="T22" fmla="*/ 7 w 179"/>
                <a:gd name="T23" fmla="*/ 154 h 154"/>
                <a:gd name="T24" fmla="*/ 12 w 179"/>
                <a:gd name="T25" fmla="*/ 154 h 154"/>
                <a:gd name="T26" fmla="*/ 125 w 179"/>
                <a:gd name="T27" fmla="*/ 100 h 154"/>
                <a:gd name="T28" fmla="*/ 179 w 179"/>
                <a:gd name="T29" fmla="*/ 11 h 154"/>
                <a:gd name="T30" fmla="*/ 167 w 179"/>
                <a:gd name="T31" fmla="*/ 0 h 154"/>
                <a:gd name="T32" fmla="*/ 150 w 179"/>
                <a:gd name="T33" fmla="*/ 20 h 154"/>
                <a:gd name="T34" fmla="*/ 30 w 179"/>
                <a:gd name="T35" fmla="*/ 140 h 154"/>
                <a:gd name="T36" fmla="*/ 62 w 179"/>
                <a:gd name="T3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154">
                  <a:moveTo>
                    <a:pt x="62" y="10"/>
                  </a:moveTo>
                  <a:cubicBezTo>
                    <a:pt x="63" y="9"/>
                    <a:pt x="63" y="7"/>
                    <a:pt x="63" y="5"/>
                  </a:cubicBezTo>
                  <a:cubicBezTo>
                    <a:pt x="63" y="5"/>
                    <a:pt x="63" y="0"/>
                    <a:pt x="57" y="0"/>
                  </a:cubicBezTo>
                  <a:cubicBezTo>
                    <a:pt x="57" y="0"/>
                    <a:pt x="37" y="2"/>
                    <a:pt x="35" y="2"/>
                  </a:cubicBezTo>
                  <a:cubicBezTo>
                    <a:pt x="28" y="3"/>
                    <a:pt x="22" y="3"/>
                    <a:pt x="15" y="4"/>
                  </a:cubicBezTo>
                  <a:cubicBezTo>
                    <a:pt x="10" y="4"/>
                    <a:pt x="5" y="4"/>
                    <a:pt x="5" y="12"/>
                  </a:cubicBezTo>
                  <a:cubicBezTo>
                    <a:pt x="5" y="17"/>
                    <a:pt x="10" y="17"/>
                    <a:pt x="14" y="17"/>
                  </a:cubicBezTo>
                  <a:cubicBezTo>
                    <a:pt x="31" y="17"/>
                    <a:pt x="31" y="19"/>
                    <a:pt x="31" y="22"/>
                  </a:cubicBezTo>
                  <a:cubicBezTo>
                    <a:pt x="31" y="24"/>
                    <a:pt x="29" y="31"/>
                    <a:pt x="28" y="36"/>
                  </a:cubicBezTo>
                  <a:lnTo>
                    <a:pt x="11" y="106"/>
                  </a:lnTo>
                  <a:cubicBezTo>
                    <a:pt x="2" y="141"/>
                    <a:pt x="0" y="148"/>
                    <a:pt x="0" y="149"/>
                  </a:cubicBezTo>
                  <a:cubicBezTo>
                    <a:pt x="0" y="154"/>
                    <a:pt x="5" y="154"/>
                    <a:pt x="7" y="154"/>
                  </a:cubicBezTo>
                  <a:lnTo>
                    <a:pt x="12" y="154"/>
                  </a:lnTo>
                  <a:cubicBezTo>
                    <a:pt x="43" y="149"/>
                    <a:pt x="88" y="133"/>
                    <a:pt x="125" y="100"/>
                  </a:cubicBezTo>
                  <a:cubicBezTo>
                    <a:pt x="172" y="58"/>
                    <a:pt x="179" y="12"/>
                    <a:pt x="179" y="11"/>
                  </a:cubicBezTo>
                  <a:cubicBezTo>
                    <a:pt x="179" y="5"/>
                    <a:pt x="174" y="0"/>
                    <a:pt x="167" y="0"/>
                  </a:cubicBezTo>
                  <a:cubicBezTo>
                    <a:pt x="155" y="0"/>
                    <a:pt x="153" y="10"/>
                    <a:pt x="150" y="20"/>
                  </a:cubicBezTo>
                  <a:cubicBezTo>
                    <a:pt x="136" y="69"/>
                    <a:pt x="89" y="123"/>
                    <a:pt x="30" y="140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3D2C9899-F233-43F5-91F6-DDD75BFB3B96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2801938" y="2619375"/>
              <a:ext cx="85725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6C0F2299-1483-49D1-9A7B-B833DAA226AA}"/>
                </a:ext>
              </a:extLst>
            </p:cNvPr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3046413" y="2540000"/>
              <a:ext cx="52388" cy="77788"/>
            </a:xfrm>
            <a:custGeom>
              <a:avLst/>
              <a:gdLst>
                <a:gd name="T0" fmla="*/ 163 w 201"/>
                <a:gd name="T1" fmla="*/ 131 h 256"/>
                <a:gd name="T2" fmla="*/ 109 w 201"/>
                <a:gd name="T3" fmla="*/ 90 h 256"/>
                <a:gd name="T4" fmla="*/ 7 w 201"/>
                <a:gd name="T5" fmla="*/ 158 h 256"/>
                <a:gd name="T6" fmla="*/ 0 w 201"/>
                <a:gd name="T7" fmla="*/ 192 h 256"/>
                <a:gd name="T8" fmla="*/ 74 w 201"/>
                <a:gd name="T9" fmla="*/ 256 h 256"/>
                <a:gd name="T10" fmla="*/ 201 w 201"/>
                <a:gd name="T11" fmla="*/ 94 h 256"/>
                <a:gd name="T12" fmla="*/ 115 w 201"/>
                <a:gd name="T13" fmla="*/ 0 h 256"/>
                <a:gd name="T14" fmla="*/ 42 w 201"/>
                <a:gd name="T15" fmla="*/ 56 h 256"/>
                <a:gd name="T16" fmla="*/ 56 w 201"/>
                <a:gd name="T17" fmla="*/ 69 h 256"/>
                <a:gd name="T18" fmla="*/ 76 w 201"/>
                <a:gd name="T19" fmla="*/ 49 h 256"/>
                <a:gd name="T20" fmla="*/ 62 w 201"/>
                <a:gd name="T21" fmla="*/ 36 h 256"/>
                <a:gd name="T22" fmla="*/ 114 w 201"/>
                <a:gd name="T23" fmla="*/ 10 h 256"/>
                <a:gd name="T24" fmla="*/ 171 w 201"/>
                <a:gd name="T25" fmla="*/ 76 h 256"/>
                <a:gd name="T26" fmla="*/ 163 w 201"/>
                <a:gd name="T27" fmla="*/ 131 h 256"/>
                <a:gd name="T28" fmla="*/ 163 w 201"/>
                <a:gd name="T29" fmla="*/ 131 h 256"/>
                <a:gd name="T30" fmla="*/ 74 w 201"/>
                <a:gd name="T31" fmla="*/ 245 h 256"/>
                <a:gd name="T32" fmla="*/ 30 w 201"/>
                <a:gd name="T33" fmla="*/ 204 h 256"/>
                <a:gd name="T34" fmla="*/ 43 w 201"/>
                <a:gd name="T35" fmla="*/ 148 h 256"/>
                <a:gd name="T36" fmla="*/ 111 w 201"/>
                <a:gd name="T37" fmla="*/ 100 h 256"/>
                <a:gd name="T38" fmla="*/ 156 w 201"/>
                <a:gd name="T39" fmla="*/ 147 h 256"/>
                <a:gd name="T40" fmla="*/ 74 w 201"/>
                <a:gd name="T41" fmla="*/ 245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256">
                  <a:moveTo>
                    <a:pt x="163" y="131"/>
                  </a:moveTo>
                  <a:cubicBezTo>
                    <a:pt x="158" y="111"/>
                    <a:pt x="142" y="90"/>
                    <a:pt x="109" y="90"/>
                  </a:cubicBezTo>
                  <a:cubicBezTo>
                    <a:pt x="60" y="90"/>
                    <a:pt x="20" y="126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4" y="256"/>
                  </a:cubicBezTo>
                  <a:cubicBezTo>
                    <a:pt x="164" y="256"/>
                    <a:pt x="201" y="143"/>
                    <a:pt x="201" y="94"/>
                  </a:cubicBezTo>
                  <a:cubicBezTo>
                    <a:pt x="201" y="34"/>
                    <a:pt x="162" y="0"/>
                    <a:pt x="115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9"/>
                    <a:pt x="56" y="69"/>
                  </a:cubicBezTo>
                  <a:cubicBezTo>
                    <a:pt x="68" y="69"/>
                    <a:pt x="76" y="58"/>
                    <a:pt x="76" y="49"/>
                  </a:cubicBezTo>
                  <a:cubicBezTo>
                    <a:pt x="76" y="40"/>
                    <a:pt x="69" y="37"/>
                    <a:pt x="62" y="36"/>
                  </a:cubicBezTo>
                  <a:cubicBezTo>
                    <a:pt x="80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70" y="103"/>
                    <a:pt x="163" y="131"/>
                  </a:cubicBezTo>
                  <a:lnTo>
                    <a:pt x="163" y="131"/>
                  </a:lnTo>
                  <a:close/>
                  <a:moveTo>
                    <a:pt x="74" y="245"/>
                  </a:moveTo>
                  <a:cubicBezTo>
                    <a:pt x="35" y="245"/>
                    <a:pt x="30" y="215"/>
                    <a:pt x="30" y="204"/>
                  </a:cubicBezTo>
                  <a:cubicBezTo>
                    <a:pt x="30" y="191"/>
                    <a:pt x="40" y="156"/>
                    <a:pt x="43" y="148"/>
                  </a:cubicBezTo>
                  <a:cubicBezTo>
                    <a:pt x="50" y="132"/>
                    <a:pt x="71" y="100"/>
                    <a:pt x="111" y="100"/>
                  </a:cubicBezTo>
                  <a:cubicBezTo>
                    <a:pt x="144" y="100"/>
                    <a:pt x="156" y="126"/>
                    <a:pt x="156" y="147"/>
                  </a:cubicBezTo>
                  <a:cubicBezTo>
                    <a:pt x="156" y="170"/>
                    <a:pt x="133" y="245"/>
                    <a:pt x="74" y="24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F0216C60-A7E9-4CDD-A19C-E26150EA0AAC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3106738" y="2541588"/>
              <a:ext cx="61913" cy="76200"/>
            </a:xfrm>
            <a:custGeom>
              <a:avLst/>
              <a:gdLst>
                <a:gd name="T0" fmla="*/ 56 w 239"/>
                <a:gd name="T1" fmla="*/ 211 h 252"/>
                <a:gd name="T2" fmla="*/ 85 w 239"/>
                <a:gd name="T3" fmla="*/ 145 h 252"/>
                <a:gd name="T4" fmla="*/ 139 w 239"/>
                <a:gd name="T5" fmla="*/ 28 h 252"/>
                <a:gd name="T6" fmla="*/ 157 w 239"/>
                <a:gd name="T7" fmla="*/ 23 h 252"/>
                <a:gd name="T8" fmla="*/ 185 w 239"/>
                <a:gd name="T9" fmla="*/ 52 h 252"/>
                <a:gd name="T10" fmla="*/ 184 w 239"/>
                <a:gd name="T11" fmla="*/ 63 h 252"/>
                <a:gd name="T12" fmla="*/ 187 w 239"/>
                <a:gd name="T13" fmla="*/ 66 h 252"/>
                <a:gd name="T14" fmla="*/ 209 w 239"/>
                <a:gd name="T15" fmla="*/ 56 h 252"/>
                <a:gd name="T16" fmla="*/ 221 w 239"/>
                <a:gd name="T17" fmla="*/ 34 h 252"/>
                <a:gd name="T18" fmla="*/ 186 w 239"/>
                <a:gd name="T19" fmla="*/ 0 h 252"/>
                <a:gd name="T20" fmla="*/ 104 w 239"/>
                <a:gd name="T21" fmla="*/ 41 h 252"/>
                <a:gd name="T22" fmla="*/ 48 w 239"/>
                <a:gd name="T23" fmla="*/ 168 h 252"/>
                <a:gd name="T24" fmla="*/ 16 w 239"/>
                <a:gd name="T25" fmla="*/ 231 h 252"/>
                <a:gd name="T26" fmla="*/ 0 w 239"/>
                <a:gd name="T27" fmla="*/ 249 h 252"/>
                <a:gd name="T28" fmla="*/ 4 w 239"/>
                <a:gd name="T29" fmla="*/ 252 h 252"/>
                <a:gd name="T30" fmla="*/ 37 w 239"/>
                <a:gd name="T31" fmla="*/ 233 h 252"/>
                <a:gd name="T32" fmla="*/ 98 w 239"/>
                <a:gd name="T33" fmla="*/ 242 h 252"/>
                <a:gd name="T34" fmla="*/ 157 w 239"/>
                <a:gd name="T35" fmla="*/ 252 h 252"/>
                <a:gd name="T36" fmla="*/ 212 w 239"/>
                <a:gd name="T37" fmla="*/ 232 h 252"/>
                <a:gd name="T38" fmla="*/ 239 w 239"/>
                <a:gd name="T39" fmla="*/ 196 h 252"/>
                <a:gd name="T40" fmla="*/ 235 w 239"/>
                <a:gd name="T41" fmla="*/ 192 h 252"/>
                <a:gd name="T42" fmla="*/ 203 w 239"/>
                <a:gd name="T43" fmla="*/ 214 h 252"/>
                <a:gd name="T44" fmla="*/ 186 w 239"/>
                <a:gd name="T45" fmla="*/ 229 h 252"/>
                <a:gd name="T46" fmla="*/ 131 w 239"/>
                <a:gd name="T47" fmla="*/ 220 h 252"/>
                <a:gd name="T48" fmla="*/ 69 w 239"/>
                <a:gd name="T49" fmla="*/ 210 h 252"/>
                <a:gd name="T50" fmla="*/ 56 w 239"/>
                <a:gd name="T51" fmla="*/ 21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9" h="252">
                  <a:moveTo>
                    <a:pt x="56" y="211"/>
                  </a:moveTo>
                  <a:cubicBezTo>
                    <a:pt x="75" y="185"/>
                    <a:pt x="81" y="159"/>
                    <a:pt x="85" y="145"/>
                  </a:cubicBezTo>
                  <a:cubicBezTo>
                    <a:pt x="94" y="111"/>
                    <a:pt x="110" y="55"/>
                    <a:pt x="139" y="28"/>
                  </a:cubicBezTo>
                  <a:cubicBezTo>
                    <a:pt x="144" y="24"/>
                    <a:pt x="150" y="23"/>
                    <a:pt x="157" y="23"/>
                  </a:cubicBezTo>
                  <a:cubicBezTo>
                    <a:pt x="174" y="23"/>
                    <a:pt x="185" y="35"/>
                    <a:pt x="185" y="52"/>
                  </a:cubicBezTo>
                  <a:cubicBezTo>
                    <a:pt x="185" y="58"/>
                    <a:pt x="184" y="62"/>
                    <a:pt x="184" y="63"/>
                  </a:cubicBezTo>
                  <a:cubicBezTo>
                    <a:pt x="184" y="65"/>
                    <a:pt x="185" y="66"/>
                    <a:pt x="187" y="66"/>
                  </a:cubicBezTo>
                  <a:cubicBezTo>
                    <a:pt x="191" y="66"/>
                    <a:pt x="200" y="63"/>
                    <a:pt x="209" y="56"/>
                  </a:cubicBezTo>
                  <a:cubicBezTo>
                    <a:pt x="217" y="51"/>
                    <a:pt x="221" y="47"/>
                    <a:pt x="221" y="34"/>
                  </a:cubicBezTo>
                  <a:cubicBezTo>
                    <a:pt x="221" y="19"/>
                    <a:pt x="212" y="0"/>
                    <a:pt x="186" y="0"/>
                  </a:cubicBezTo>
                  <a:cubicBezTo>
                    <a:pt x="156" y="0"/>
                    <a:pt x="123" y="19"/>
                    <a:pt x="104" y="41"/>
                  </a:cubicBezTo>
                  <a:cubicBezTo>
                    <a:pt x="71" y="78"/>
                    <a:pt x="58" y="130"/>
                    <a:pt x="48" y="168"/>
                  </a:cubicBezTo>
                  <a:cubicBezTo>
                    <a:pt x="38" y="206"/>
                    <a:pt x="18" y="229"/>
                    <a:pt x="16" y="231"/>
                  </a:cubicBezTo>
                  <a:cubicBezTo>
                    <a:pt x="13" y="233"/>
                    <a:pt x="0" y="244"/>
                    <a:pt x="0" y="249"/>
                  </a:cubicBezTo>
                  <a:cubicBezTo>
                    <a:pt x="0" y="252"/>
                    <a:pt x="3" y="252"/>
                    <a:pt x="4" y="252"/>
                  </a:cubicBezTo>
                  <a:cubicBezTo>
                    <a:pt x="6" y="252"/>
                    <a:pt x="19" y="250"/>
                    <a:pt x="37" y="233"/>
                  </a:cubicBezTo>
                  <a:cubicBezTo>
                    <a:pt x="55" y="233"/>
                    <a:pt x="69" y="235"/>
                    <a:pt x="98" y="242"/>
                  </a:cubicBezTo>
                  <a:cubicBezTo>
                    <a:pt x="118" y="247"/>
                    <a:pt x="137" y="252"/>
                    <a:pt x="157" y="252"/>
                  </a:cubicBezTo>
                  <a:cubicBezTo>
                    <a:pt x="181" y="252"/>
                    <a:pt x="201" y="240"/>
                    <a:pt x="212" y="232"/>
                  </a:cubicBezTo>
                  <a:cubicBezTo>
                    <a:pt x="237" y="213"/>
                    <a:pt x="239" y="196"/>
                    <a:pt x="239" y="196"/>
                  </a:cubicBezTo>
                  <a:cubicBezTo>
                    <a:pt x="239" y="194"/>
                    <a:pt x="238" y="192"/>
                    <a:pt x="235" y="192"/>
                  </a:cubicBezTo>
                  <a:cubicBezTo>
                    <a:pt x="230" y="192"/>
                    <a:pt x="208" y="201"/>
                    <a:pt x="203" y="214"/>
                  </a:cubicBezTo>
                  <a:cubicBezTo>
                    <a:pt x="198" y="229"/>
                    <a:pt x="194" y="229"/>
                    <a:pt x="186" y="229"/>
                  </a:cubicBezTo>
                  <a:cubicBezTo>
                    <a:pt x="167" y="229"/>
                    <a:pt x="141" y="222"/>
                    <a:pt x="131" y="220"/>
                  </a:cubicBezTo>
                  <a:cubicBezTo>
                    <a:pt x="110" y="214"/>
                    <a:pt x="90" y="210"/>
                    <a:pt x="69" y="210"/>
                  </a:cubicBezTo>
                  <a:cubicBezTo>
                    <a:pt x="65" y="210"/>
                    <a:pt x="61" y="210"/>
                    <a:pt x="56" y="21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5">
              <a:extLst>
                <a:ext uri="{FF2B5EF4-FFF2-40B4-BE49-F238E27FC236}">
                  <a16:creationId xmlns:a16="http://schemas.microsoft.com/office/drawing/2014/main" id="{12114FED-719B-4052-A77F-C0C250A570F8}"/>
                </a:ext>
              </a:extLst>
            </p:cNvPr>
            <p:cNvSpPr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2946400" y="2633663"/>
              <a:ext cx="3206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41DB68F7-9474-4373-B788-4BAD857EF2FA}"/>
                </a:ext>
              </a:extLst>
            </p:cNvPr>
            <p:cNvSpPr>
              <a:spLocks noEditPoints="1"/>
            </p:cNvSpPr>
            <p:nvPr>
              <p:custDataLst>
                <p:tags r:id="rId81"/>
              </p:custDataLst>
            </p:nvPr>
          </p:nvSpPr>
          <p:spPr bwMode="auto">
            <a:xfrm>
              <a:off x="2951163" y="2651125"/>
              <a:ext cx="52388" cy="77788"/>
            </a:xfrm>
            <a:custGeom>
              <a:avLst/>
              <a:gdLst>
                <a:gd name="T0" fmla="*/ 163 w 201"/>
                <a:gd name="T1" fmla="*/ 131 h 256"/>
                <a:gd name="T2" fmla="*/ 109 w 201"/>
                <a:gd name="T3" fmla="*/ 90 h 256"/>
                <a:gd name="T4" fmla="*/ 7 w 201"/>
                <a:gd name="T5" fmla="*/ 158 h 256"/>
                <a:gd name="T6" fmla="*/ 0 w 201"/>
                <a:gd name="T7" fmla="*/ 192 h 256"/>
                <a:gd name="T8" fmla="*/ 74 w 201"/>
                <a:gd name="T9" fmla="*/ 256 h 256"/>
                <a:gd name="T10" fmla="*/ 201 w 201"/>
                <a:gd name="T11" fmla="*/ 93 h 256"/>
                <a:gd name="T12" fmla="*/ 115 w 201"/>
                <a:gd name="T13" fmla="*/ 0 h 256"/>
                <a:gd name="T14" fmla="*/ 42 w 201"/>
                <a:gd name="T15" fmla="*/ 56 h 256"/>
                <a:gd name="T16" fmla="*/ 56 w 201"/>
                <a:gd name="T17" fmla="*/ 68 h 256"/>
                <a:gd name="T18" fmla="*/ 76 w 201"/>
                <a:gd name="T19" fmla="*/ 49 h 256"/>
                <a:gd name="T20" fmla="*/ 62 w 201"/>
                <a:gd name="T21" fmla="*/ 36 h 256"/>
                <a:gd name="T22" fmla="*/ 114 w 201"/>
                <a:gd name="T23" fmla="*/ 10 h 256"/>
                <a:gd name="T24" fmla="*/ 171 w 201"/>
                <a:gd name="T25" fmla="*/ 76 h 256"/>
                <a:gd name="T26" fmla="*/ 163 w 201"/>
                <a:gd name="T27" fmla="*/ 131 h 256"/>
                <a:gd name="T28" fmla="*/ 163 w 201"/>
                <a:gd name="T29" fmla="*/ 131 h 256"/>
                <a:gd name="T30" fmla="*/ 74 w 201"/>
                <a:gd name="T31" fmla="*/ 244 h 256"/>
                <a:gd name="T32" fmla="*/ 30 w 201"/>
                <a:gd name="T33" fmla="*/ 204 h 256"/>
                <a:gd name="T34" fmla="*/ 43 w 201"/>
                <a:gd name="T35" fmla="*/ 147 h 256"/>
                <a:gd name="T36" fmla="*/ 111 w 201"/>
                <a:gd name="T37" fmla="*/ 99 h 256"/>
                <a:gd name="T38" fmla="*/ 156 w 201"/>
                <a:gd name="T39" fmla="*/ 147 h 256"/>
                <a:gd name="T40" fmla="*/ 74 w 201"/>
                <a:gd name="T41" fmla="*/ 24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1" h="256">
                  <a:moveTo>
                    <a:pt x="163" y="131"/>
                  </a:moveTo>
                  <a:cubicBezTo>
                    <a:pt x="158" y="111"/>
                    <a:pt x="142" y="90"/>
                    <a:pt x="109" y="90"/>
                  </a:cubicBezTo>
                  <a:cubicBezTo>
                    <a:pt x="60" y="90"/>
                    <a:pt x="20" y="126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4" y="256"/>
                  </a:cubicBezTo>
                  <a:cubicBezTo>
                    <a:pt x="164" y="256"/>
                    <a:pt x="201" y="143"/>
                    <a:pt x="201" y="93"/>
                  </a:cubicBezTo>
                  <a:cubicBezTo>
                    <a:pt x="201" y="34"/>
                    <a:pt x="161" y="0"/>
                    <a:pt x="115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8"/>
                    <a:pt x="56" y="68"/>
                  </a:cubicBezTo>
                  <a:cubicBezTo>
                    <a:pt x="68" y="68"/>
                    <a:pt x="76" y="58"/>
                    <a:pt x="76" y="49"/>
                  </a:cubicBezTo>
                  <a:cubicBezTo>
                    <a:pt x="76" y="40"/>
                    <a:pt x="69" y="37"/>
                    <a:pt x="62" y="36"/>
                  </a:cubicBezTo>
                  <a:cubicBezTo>
                    <a:pt x="80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70" y="103"/>
                    <a:pt x="163" y="131"/>
                  </a:cubicBezTo>
                  <a:lnTo>
                    <a:pt x="163" y="131"/>
                  </a:lnTo>
                  <a:close/>
                  <a:moveTo>
                    <a:pt x="74" y="244"/>
                  </a:moveTo>
                  <a:cubicBezTo>
                    <a:pt x="35" y="244"/>
                    <a:pt x="30" y="215"/>
                    <a:pt x="30" y="204"/>
                  </a:cubicBezTo>
                  <a:cubicBezTo>
                    <a:pt x="30" y="190"/>
                    <a:pt x="40" y="156"/>
                    <a:pt x="43" y="147"/>
                  </a:cubicBezTo>
                  <a:cubicBezTo>
                    <a:pt x="50" y="131"/>
                    <a:pt x="71" y="99"/>
                    <a:pt x="111" y="99"/>
                  </a:cubicBezTo>
                  <a:cubicBezTo>
                    <a:pt x="144" y="99"/>
                    <a:pt x="156" y="126"/>
                    <a:pt x="156" y="147"/>
                  </a:cubicBezTo>
                  <a:cubicBezTo>
                    <a:pt x="156" y="170"/>
                    <a:pt x="133" y="244"/>
                    <a:pt x="74" y="24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B916D5A-2CA7-4445-AEE3-CB87CC8B2A74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3017838" y="2647950"/>
              <a:ext cx="23813" cy="104775"/>
            </a:xfrm>
            <a:custGeom>
              <a:avLst/>
              <a:gdLst>
                <a:gd name="T0" fmla="*/ 83 w 90"/>
                <a:gd name="T1" fmla="*/ 0 h 348"/>
                <a:gd name="T2" fmla="*/ 0 w 90"/>
                <a:gd name="T3" fmla="*/ 174 h 348"/>
                <a:gd name="T4" fmla="*/ 83 w 90"/>
                <a:gd name="T5" fmla="*/ 348 h 348"/>
                <a:gd name="T6" fmla="*/ 90 w 90"/>
                <a:gd name="T7" fmla="*/ 344 h 348"/>
                <a:gd name="T8" fmla="*/ 87 w 90"/>
                <a:gd name="T9" fmla="*/ 339 h 348"/>
                <a:gd name="T10" fmla="*/ 23 w 90"/>
                <a:gd name="T11" fmla="*/ 174 h 348"/>
                <a:gd name="T12" fmla="*/ 88 w 90"/>
                <a:gd name="T13" fmla="*/ 8 h 348"/>
                <a:gd name="T14" fmla="*/ 90 w 90"/>
                <a:gd name="T15" fmla="*/ 4 h 348"/>
                <a:gd name="T16" fmla="*/ 83 w 90"/>
                <a:gd name="T1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348">
                  <a:moveTo>
                    <a:pt x="83" y="0"/>
                  </a:moveTo>
                  <a:cubicBezTo>
                    <a:pt x="17" y="47"/>
                    <a:pt x="0" y="121"/>
                    <a:pt x="0" y="174"/>
                  </a:cubicBezTo>
                  <a:cubicBezTo>
                    <a:pt x="0" y="223"/>
                    <a:pt x="14" y="300"/>
                    <a:pt x="83" y="348"/>
                  </a:cubicBezTo>
                  <a:cubicBezTo>
                    <a:pt x="86" y="348"/>
                    <a:pt x="90" y="348"/>
                    <a:pt x="90" y="344"/>
                  </a:cubicBezTo>
                  <a:cubicBezTo>
                    <a:pt x="90" y="342"/>
                    <a:pt x="89" y="341"/>
                    <a:pt x="87" y="339"/>
                  </a:cubicBezTo>
                  <a:cubicBezTo>
                    <a:pt x="41" y="297"/>
                    <a:pt x="23" y="238"/>
                    <a:pt x="23" y="174"/>
                  </a:cubicBezTo>
                  <a:cubicBezTo>
                    <a:pt x="23" y="80"/>
                    <a:pt x="59" y="34"/>
                    <a:pt x="88" y="8"/>
                  </a:cubicBezTo>
                  <a:cubicBezTo>
                    <a:pt x="89" y="7"/>
                    <a:pt x="90" y="6"/>
                    <a:pt x="90" y="4"/>
                  </a:cubicBezTo>
                  <a:cubicBezTo>
                    <a:pt x="90" y="0"/>
                    <a:pt x="86" y="0"/>
                    <a:pt x="83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18044D32-22D5-4828-ACE8-825C1F1649EA}"/>
                </a:ext>
              </a:extLst>
            </p:cNvPr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3052763" y="2651125"/>
              <a:ext cx="52388" cy="77788"/>
            </a:xfrm>
            <a:custGeom>
              <a:avLst/>
              <a:gdLst>
                <a:gd name="T0" fmla="*/ 162 w 200"/>
                <a:gd name="T1" fmla="*/ 131 h 256"/>
                <a:gd name="T2" fmla="*/ 109 w 200"/>
                <a:gd name="T3" fmla="*/ 90 h 256"/>
                <a:gd name="T4" fmla="*/ 7 w 200"/>
                <a:gd name="T5" fmla="*/ 158 h 256"/>
                <a:gd name="T6" fmla="*/ 0 w 200"/>
                <a:gd name="T7" fmla="*/ 192 h 256"/>
                <a:gd name="T8" fmla="*/ 74 w 200"/>
                <a:gd name="T9" fmla="*/ 256 h 256"/>
                <a:gd name="T10" fmla="*/ 200 w 200"/>
                <a:gd name="T11" fmla="*/ 93 h 256"/>
                <a:gd name="T12" fmla="*/ 115 w 200"/>
                <a:gd name="T13" fmla="*/ 0 h 256"/>
                <a:gd name="T14" fmla="*/ 42 w 200"/>
                <a:gd name="T15" fmla="*/ 56 h 256"/>
                <a:gd name="T16" fmla="*/ 56 w 200"/>
                <a:gd name="T17" fmla="*/ 68 h 256"/>
                <a:gd name="T18" fmla="*/ 76 w 200"/>
                <a:gd name="T19" fmla="*/ 49 h 256"/>
                <a:gd name="T20" fmla="*/ 62 w 200"/>
                <a:gd name="T21" fmla="*/ 36 h 256"/>
                <a:gd name="T22" fmla="*/ 114 w 200"/>
                <a:gd name="T23" fmla="*/ 10 h 256"/>
                <a:gd name="T24" fmla="*/ 171 w 200"/>
                <a:gd name="T25" fmla="*/ 76 h 256"/>
                <a:gd name="T26" fmla="*/ 163 w 200"/>
                <a:gd name="T27" fmla="*/ 131 h 256"/>
                <a:gd name="T28" fmla="*/ 162 w 200"/>
                <a:gd name="T29" fmla="*/ 131 h 256"/>
                <a:gd name="T30" fmla="*/ 74 w 200"/>
                <a:gd name="T31" fmla="*/ 244 h 256"/>
                <a:gd name="T32" fmla="*/ 30 w 200"/>
                <a:gd name="T33" fmla="*/ 204 h 256"/>
                <a:gd name="T34" fmla="*/ 43 w 200"/>
                <a:gd name="T35" fmla="*/ 147 h 256"/>
                <a:gd name="T36" fmla="*/ 111 w 200"/>
                <a:gd name="T37" fmla="*/ 99 h 256"/>
                <a:gd name="T38" fmla="*/ 156 w 200"/>
                <a:gd name="T39" fmla="*/ 147 h 256"/>
                <a:gd name="T40" fmla="*/ 74 w 200"/>
                <a:gd name="T41" fmla="*/ 24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56">
                  <a:moveTo>
                    <a:pt x="162" y="131"/>
                  </a:moveTo>
                  <a:cubicBezTo>
                    <a:pt x="158" y="111"/>
                    <a:pt x="142" y="90"/>
                    <a:pt x="109" y="90"/>
                  </a:cubicBezTo>
                  <a:cubicBezTo>
                    <a:pt x="60" y="90"/>
                    <a:pt x="20" y="126"/>
                    <a:pt x="7" y="158"/>
                  </a:cubicBezTo>
                  <a:cubicBezTo>
                    <a:pt x="5" y="164"/>
                    <a:pt x="0" y="178"/>
                    <a:pt x="0" y="192"/>
                  </a:cubicBezTo>
                  <a:cubicBezTo>
                    <a:pt x="0" y="216"/>
                    <a:pt x="19" y="256"/>
                    <a:pt x="74" y="256"/>
                  </a:cubicBezTo>
                  <a:cubicBezTo>
                    <a:pt x="164" y="256"/>
                    <a:pt x="200" y="143"/>
                    <a:pt x="200" y="93"/>
                  </a:cubicBezTo>
                  <a:cubicBezTo>
                    <a:pt x="200" y="34"/>
                    <a:pt x="161" y="0"/>
                    <a:pt x="115" y="0"/>
                  </a:cubicBezTo>
                  <a:cubicBezTo>
                    <a:pt x="58" y="0"/>
                    <a:pt x="42" y="45"/>
                    <a:pt x="42" y="56"/>
                  </a:cubicBezTo>
                  <a:cubicBezTo>
                    <a:pt x="42" y="59"/>
                    <a:pt x="44" y="68"/>
                    <a:pt x="56" y="68"/>
                  </a:cubicBezTo>
                  <a:cubicBezTo>
                    <a:pt x="68" y="68"/>
                    <a:pt x="76" y="58"/>
                    <a:pt x="76" y="49"/>
                  </a:cubicBezTo>
                  <a:cubicBezTo>
                    <a:pt x="76" y="40"/>
                    <a:pt x="69" y="37"/>
                    <a:pt x="62" y="36"/>
                  </a:cubicBezTo>
                  <a:cubicBezTo>
                    <a:pt x="79" y="10"/>
                    <a:pt x="108" y="10"/>
                    <a:pt x="114" y="10"/>
                  </a:cubicBezTo>
                  <a:cubicBezTo>
                    <a:pt x="140" y="10"/>
                    <a:pt x="171" y="26"/>
                    <a:pt x="171" y="76"/>
                  </a:cubicBezTo>
                  <a:cubicBezTo>
                    <a:pt x="171" y="91"/>
                    <a:pt x="169" y="103"/>
                    <a:pt x="163" y="131"/>
                  </a:cubicBezTo>
                  <a:lnTo>
                    <a:pt x="162" y="131"/>
                  </a:lnTo>
                  <a:close/>
                  <a:moveTo>
                    <a:pt x="74" y="244"/>
                  </a:moveTo>
                  <a:cubicBezTo>
                    <a:pt x="35" y="244"/>
                    <a:pt x="30" y="215"/>
                    <a:pt x="30" y="204"/>
                  </a:cubicBezTo>
                  <a:cubicBezTo>
                    <a:pt x="30" y="190"/>
                    <a:pt x="40" y="156"/>
                    <a:pt x="43" y="147"/>
                  </a:cubicBezTo>
                  <a:cubicBezTo>
                    <a:pt x="50" y="131"/>
                    <a:pt x="71" y="99"/>
                    <a:pt x="111" y="99"/>
                  </a:cubicBezTo>
                  <a:cubicBezTo>
                    <a:pt x="144" y="99"/>
                    <a:pt x="156" y="126"/>
                    <a:pt x="156" y="147"/>
                  </a:cubicBezTo>
                  <a:cubicBezTo>
                    <a:pt x="156" y="170"/>
                    <a:pt x="133" y="244"/>
                    <a:pt x="74" y="24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8472F5E-B996-4705-89B4-AD88576D8B6B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3109913" y="2708275"/>
              <a:ext cx="42863" cy="49213"/>
            </a:xfrm>
            <a:custGeom>
              <a:avLst/>
              <a:gdLst>
                <a:gd name="T0" fmla="*/ 1 w 165"/>
                <a:gd name="T1" fmla="*/ 148 h 163"/>
                <a:gd name="T2" fmla="*/ 0 w 165"/>
                <a:gd name="T3" fmla="*/ 154 h 163"/>
                <a:gd name="T4" fmla="*/ 9 w 165"/>
                <a:gd name="T5" fmla="*/ 163 h 163"/>
                <a:gd name="T6" fmla="*/ 21 w 165"/>
                <a:gd name="T7" fmla="*/ 152 h 163"/>
                <a:gd name="T8" fmla="*/ 27 w 165"/>
                <a:gd name="T9" fmla="*/ 129 h 163"/>
                <a:gd name="T10" fmla="*/ 33 w 165"/>
                <a:gd name="T11" fmla="*/ 105 h 163"/>
                <a:gd name="T12" fmla="*/ 63 w 165"/>
                <a:gd name="T13" fmla="*/ 112 h 163"/>
                <a:gd name="T14" fmla="*/ 103 w 165"/>
                <a:gd name="T15" fmla="*/ 94 h 163"/>
                <a:gd name="T16" fmla="*/ 133 w 165"/>
                <a:gd name="T17" fmla="*/ 112 h 163"/>
                <a:gd name="T18" fmla="*/ 155 w 165"/>
                <a:gd name="T19" fmla="*/ 98 h 163"/>
                <a:gd name="T20" fmla="*/ 165 w 165"/>
                <a:gd name="T21" fmla="*/ 74 h 163"/>
                <a:gd name="T22" fmla="*/ 159 w 165"/>
                <a:gd name="T23" fmla="*/ 70 h 163"/>
                <a:gd name="T24" fmla="*/ 153 w 165"/>
                <a:gd name="T25" fmla="*/ 76 h 163"/>
                <a:gd name="T26" fmla="*/ 134 w 165"/>
                <a:gd name="T27" fmla="*/ 104 h 163"/>
                <a:gd name="T28" fmla="*/ 124 w 165"/>
                <a:gd name="T29" fmla="*/ 91 h 163"/>
                <a:gd name="T30" fmla="*/ 141 w 165"/>
                <a:gd name="T31" fmla="*/ 17 h 163"/>
                <a:gd name="T32" fmla="*/ 142 w 165"/>
                <a:gd name="T33" fmla="*/ 11 h 163"/>
                <a:gd name="T34" fmla="*/ 133 w 165"/>
                <a:gd name="T35" fmla="*/ 2 h 163"/>
                <a:gd name="T36" fmla="*/ 120 w 165"/>
                <a:gd name="T37" fmla="*/ 18 h 163"/>
                <a:gd name="T38" fmla="*/ 114 w 165"/>
                <a:gd name="T39" fmla="*/ 39 h 163"/>
                <a:gd name="T40" fmla="*/ 106 w 165"/>
                <a:gd name="T41" fmla="*/ 72 h 163"/>
                <a:gd name="T42" fmla="*/ 100 w 165"/>
                <a:gd name="T43" fmla="*/ 84 h 163"/>
                <a:gd name="T44" fmla="*/ 65 w 165"/>
                <a:gd name="T45" fmla="*/ 104 h 163"/>
                <a:gd name="T46" fmla="*/ 41 w 165"/>
                <a:gd name="T47" fmla="*/ 81 h 163"/>
                <a:gd name="T48" fmla="*/ 44 w 165"/>
                <a:gd name="T49" fmla="*/ 63 h 163"/>
                <a:gd name="T50" fmla="*/ 49 w 165"/>
                <a:gd name="T51" fmla="*/ 40 h 163"/>
                <a:gd name="T52" fmla="*/ 54 w 165"/>
                <a:gd name="T53" fmla="*/ 24 h 163"/>
                <a:gd name="T54" fmla="*/ 57 w 165"/>
                <a:gd name="T55" fmla="*/ 8 h 163"/>
                <a:gd name="T56" fmla="*/ 48 w 165"/>
                <a:gd name="T57" fmla="*/ 0 h 163"/>
                <a:gd name="T58" fmla="*/ 35 w 165"/>
                <a:gd name="T59" fmla="*/ 12 h 163"/>
                <a:gd name="T60" fmla="*/ 1 w 165"/>
                <a:gd name="T61" fmla="*/ 14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5" h="163">
                  <a:moveTo>
                    <a:pt x="1" y="148"/>
                  </a:moveTo>
                  <a:cubicBezTo>
                    <a:pt x="0" y="152"/>
                    <a:pt x="0" y="154"/>
                    <a:pt x="0" y="154"/>
                  </a:cubicBezTo>
                  <a:cubicBezTo>
                    <a:pt x="0" y="160"/>
                    <a:pt x="4" y="163"/>
                    <a:pt x="9" y="163"/>
                  </a:cubicBezTo>
                  <a:cubicBezTo>
                    <a:pt x="14" y="163"/>
                    <a:pt x="19" y="160"/>
                    <a:pt x="21" y="152"/>
                  </a:cubicBezTo>
                  <a:cubicBezTo>
                    <a:pt x="26" y="136"/>
                    <a:pt x="23" y="145"/>
                    <a:pt x="27" y="129"/>
                  </a:cubicBezTo>
                  <a:lnTo>
                    <a:pt x="33" y="105"/>
                  </a:lnTo>
                  <a:cubicBezTo>
                    <a:pt x="43" y="111"/>
                    <a:pt x="55" y="112"/>
                    <a:pt x="63" y="112"/>
                  </a:cubicBezTo>
                  <a:cubicBezTo>
                    <a:pt x="79" y="112"/>
                    <a:pt x="93" y="105"/>
                    <a:pt x="103" y="94"/>
                  </a:cubicBezTo>
                  <a:cubicBezTo>
                    <a:pt x="108" y="109"/>
                    <a:pt x="125" y="112"/>
                    <a:pt x="133" y="112"/>
                  </a:cubicBezTo>
                  <a:cubicBezTo>
                    <a:pt x="143" y="112"/>
                    <a:pt x="149" y="106"/>
                    <a:pt x="155" y="98"/>
                  </a:cubicBezTo>
                  <a:cubicBezTo>
                    <a:pt x="161" y="89"/>
                    <a:pt x="165" y="75"/>
                    <a:pt x="165" y="74"/>
                  </a:cubicBezTo>
                  <a:cubicBezTo>
                    <a:pt x="165" y="70"/>
                    <a:pt x="160" y="70"/>
                    <a:pt x="159" y="70"/>
                  </a:cubicBezTo>
                  <a:cubicBezTo>
                    <a:pt x="155" y="70"/>
                    <a:pt x="155" y="72"/>
                    <a:pt x="153" y="76"/>
                  </a:cubicBezTo>
                  <a:cubicBezTo>
                    <a:pt x="149" y="94"/>
                    <a:pt x="142" y="104"/>
                    <a:pt x="134" y="104"/>
                  </a:cubicBezTo>
                  <a:cubicBezTo>
                    <a:pt x="127" y="104"/>
                    <a:pt x="124" y="98"/>
                    <a:pt x="124" y="91"/>
                  </a:cubicBezTo>
                  <a:cubicBezTo>
                    <a:pt x="124" y="85"/>
                    <a:pt x="132" y="55"/>
                    <a:pt x="141" y="17"/>
                  </a:cubicBezTo>
                  <a:cubicBezTo>
                    <a:pt x="142" y="13"/>
                    <a:pt x="142" y="12"/>
                    <a:pt x="142" y="11"/>
                  </a:cubicBezTo>
                  <a:cubicBezTo>
                    <a:pt x="142" y="6"/>
                    <a:pt x="138" y="2"/>
                    <a:pt x="133" y="2"/>
                  </a:cubicBezTo>
                  <a:cubicBezTo>
                    <a:pt x="123" y="2"/>
                    <a:pt x="121" y="11"/>
                    <a:pt x="120" y="18"/>
                  </a:cubicBezTo>
                  <a:cubicBezTo>
                    <a:pt x="117" y="29"/>
                    <a:pt x="117" y="29"/>
                    <a:pt x="114" y="39"/>
                  </a:cubicBezTo>
                  <a:cubicBezTo>
                    <a:pt x="111" y="50"/>
                    <a:pt x="108" y="63"/>
                    <a:pt x="106" y="72"/>
                  </a:cubicBezTo>
                  <a:cubicBezTo>
                    <a:pt x="104" y="78"/>
                    <a:pt x="104" y="78"/>
                    <a:pt x="100" y="84"/>
                  </a:cubicBezTo>
                  <a:cubicBezTo>
                    <a:pt x="92" y="94"/>
                    <a:pt x="80" y="104"/>
                    <a:pt x="65" y="104"/>
                  </a:cubicBezTo>
                  <a:cubicBezTo>
                    <a:pt x="51" y="104"/>
                    <a:pt x="41" y="98"/>
                    <a:pt x="41" y="81"/>
                  </a:cubicBezTo>
                  <a:cubicBezTo>
                    <a:pt x="41" y="75"/>
                    <a:pt x="42" y="70"/>
                    <a:pt x="44" y="63"/>
                  </a:cubicBezTo>
                  <a:cubicBezTo>
                    <a:pt x="46" y="52"/>
                    <a:pt x="47" y="50"/>
                    <a:pt x="49" y="40"/>
                  </a:cubicBezTo>
                  <a:lnTo>
                    <a:pt x="54" y="24"/>
                  </a:lnTo>
                  <a:cubicBezTo>
                    <a:pt x="55" y="19"/>
                    <a:pt x="57" y="10"/>
                    <a:pt x="57" y="8"/>
                  </a:cubicBezTo>
                  <a:cubicBezTo>
                    <a:pt x="57" y="4"/>
                    <a:pt x="54" y="0"/>
                    <a:pt x="48" y="0"/>
                  </a:cubicBezTo>
                  <a:cubicBezTo>
                    <a:pt x="38" y="0"/>
                    <a:pt x="36" y="9"/>
                    <a:pt x="35" y="12"/>
                  </a:cubicBezTo>
                  <a:lnTo>
                    <a:pt x="1" y="14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229B929-F88D-4815-A428-027B7AF8EEBC}"/>
                </a:ext>
              </a:extLst>
            </p:cNvPr>
            <p:cNvSpPr>
              <a:spLocks noEditPoints="1"/>
            </p:cNvSpPr>
            <p:nvPr>
              <p:custDataLst>
                <p:tags r:id="rId85"/>
              </p:custDataLst>
            </p:nvPr>
          </p:nvSpPr>
          <p:spPr bwMode="auto">
            <a:xfrm>
              <a:off x="3170238" y="2652713"/>
              <a:ext cx="52388" cy="95250"/>
            </a:xfrm>
            <a:custGeom>
              <a:avLst/>
              <a:gdLst>
                <a:gd name="T0" fmla="*/ 147 w 201"/>
                <a:gd name="T1" fmla="*/ 4 h 313"/>
                <a:gd name="T2" fmla="*/ 141 w 201"/>
                <a:gd name="T3" fmla="*/ 0 h 313"/>
                <a:gd name="T4" fmla="*/ 134 w 201"/>
                <a:gd name="T5" fmla="*/ 7 h 313"/>
                <a:gd name="T6" fmla="*/ 115 w 201"/>
                <a:gd name="T7" fmla="*/ 87 h 313"/>
                <a:gd name="T8" fmla="*/ 0 w 201"/>
                <a:gd name="T9" fmla="*/ 181 h 313"/>
                <a:gd name="T10" fmla="*/ 75 w 201"/>
                <a:gd name="T11" fmla="*/ 245 h 313"/>
                <a:gd name="T12" fmla="*/ 67 w 201"/>
                <a:gd name="T13" fmla="*/ 278 h 313"/>
                <a:gd name="T14" fmla="*/ 59 w 201"/>
                <a:gd name="T15" fmla="*/ 309 h 313"/>
                <a:gd name="T16" fmla="*/ 65 w 201"/>
                <a:gd name="T17" fmla="*/ 313 h 313"/>
                <a:gd name="T18" fmla="*/ 72 w 201"/>
                <a:gd name="T19" fmla="*/ 304 h 313"/>
                <a:gd name="T20" fmla="*/ 87 w 201"/>
                <a:gd name="T21" fmla="*/ 246 h 313"/>
                <a:gd name="T22" fmla="*/ 201 w 201"/>
                <a:gd name="T23" fmla="*/ 152 h 313"/>
                <a:gd name="T24" fmla="*/ 127 w 201"/>
                <a:gd name="T25" fmla="*/ 87 h 313"/>
                <a:gd name="T26" fmla="*/ 147 w 201"/>
                <a:gd name="T27" fmla="*/ 4 h 313"/>
                <a:gd name="T28" fmla="*/ 77 w 201"/>
                <a:gd name="T29" fmla="*/ 236 h 313"/>
                <a:gd name="T30" fmla="*/ 26 w 201"/>
                <a:gd name="T31" fmla="*/ 187 h 313"/>
                <a:gd name="T32" fmla="*/ 112 w 201"/>
                <a:gd name="T33" fmla="*/ 97 h 313"/>
                <a:gd name="T34" fmla="*/ 77 w 201"/>
                <a:gd name="T35" fmla="*/ 236 h 313"/>
                <a:gd name="T36" fmla="*/ 124 w 201"/>
                <a:gd name="T37" fmla="*/ 97 h 313"/>
                <a:gd name="T38" fmla="*/ 176 w 201"/>
                <a:gd name="T39" fmla="*/ 146 h 313"/>
                <a:gd name="T40" fmla="*/ 89 w 201"/>
                <a:gd name="T41" fmla="*/ 236 h 313"/>
                <a:gd name="T42" fmla="*/ 124 w 201"/>
                <a:gd name="T43" fmla="*/ 97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1" h="313">
                  <a:moveTo>
                    <a:pt x="147" y="4"/>
                  </a:moveTo>
                  <a:cubicBezTo>
                    <a:pt x="147" y="0"/>
                    <a:pt x="143" y="0"/>
                    <a:pt x="141" y="0"/>
                  </a:cubicBezTo>
                  <a:cubicBezTo>
                    <a:pt x="136" y="0"/>
                    <a:pt x="136" y="1"/>
                    <a:pt x="134" y="7"/>
                  </a:cubicBezTo>
                  <a:lnTo>
                    <a:pt x="115" y="87"/>
                  </a:lnTo>
                  <a:cubicBezTo>
                    <a:pt x="53" y="90"/>
                    <a:pt x="0" y="134"/>
                    <a:pt x="0" y="181"/>
                  </a:cubicBezTo>
                  <a:cubicBezTo>
                    <a:pt x="0" y="220"/>
                    <a:pt x="36" y="244"/>
                    <a:pt x="75" y="245"/>
                  </a:cubicBezTo>
                  <a:cubicBezTo>
                    <a:pt x="72" y="256"/>
                    <a:pt x="70" y="267"/>
                    <a:pt x="67" y="278"/>
                  </a:cubicBezTo>
                  <a:cubicBezTo>
                    <a:pt x="63" y="295"/>
                    <a:pt x="59" y="307"/>
                    <a:pt x="59" y="309"/>
                  </a:cubicBezTo>
                  <a:cubicBezTo>
                    <a:pt x="59" y="313"/>
                    <a:pt x="64" y="313"/>
                    <a:pt x="65" y="313"/>
                  </a:cubicBezTo>
                  <a:cubicBezTo>
                    <a:pt x="70" y="313"/>
                    <a:pt x="71" y="312"/>
                    <a:pt x="72" y="304"/>
                  </a:cubicBezTo>
                  <a:lnTo>
                    <a:pt x="87" y="246"/>
                  </a:lnTo>
                  <a:cubicBezTo>
                    <a:pt x="147" y="243"/>
                    <a:pt x="201" y="199"/>
                    <a:pt x="201" y="152"/>
                  </a:cubicBezTo>
                  <a:cubicBezTo>
                    <a:pt x="201" y="115"/>
                    <a:pt x="169" y="89"/>
                    <a:pt x="127" y="87"/>
                  </a:cubicBezTo>
                  <a:lnTo>
                    <a:pt x="147" y="4"/>
                  </a:lnTo>
                  <a:close/>
                  <a:moveTo>
                    <a:pt x="77" y="236"/>
                  </a:moveTo>
                  <a:cubicBezTo>
                    <a:pt x="50" y="234"/>
                    <a:pt x="26" y="220"/>
                    <a:pt x="26" y="187"/>
                  </a:cubicBezTo>
                  <a:cubicBezTo>
                    <a:pt x="26" y="152"/>
                    <a:pt x="52" y="103"/>
                    <a:pt x="112" y="97"/>
                  </a:cubicBezTo>
                  <a:lnTo>
                    <a:pt x="77" y="236"/>
                  </a:lnTo>
                  <a:close/>
                  <a:moveTo>
                    <a:pt x="124" y="97"/>
                  </a:moveTo>
                  <a:cubicBezTo>
                    <a:pt x="151" y="98"/>
                    <a:pt x="176" y="113"/>
                    <a:pt x="176" y="146"/>
                  </a:cubicBezTo>
                  <a:cubicBezTo>
                    <a:pt x="176" y="184"/>
                    <a:pt x="146" y="231"/>
                    <a:pt x="89" y="236"/>
                  </a:cubicBezTo>
                  <a:lnTo>
                    <a:pt x="124" y="9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FA3758BE-353A-4579-9071-D77DCA3345E0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3233738" y="2647950"/>
              <a:ext cx="23813" cy="104775"/>
            </a:xfrm>
            <a:custGeom>
              <a:avLst/>
              <a:gdLst>
                <a:gd name="T0" fmla="*/ 7 w 90"/>
                <a:gd name="T1" fmla="*/ 0 h 348"/>
                <a:gd name="T2" fmla="*/ 0 w 90"/>
                <a:gd name="T3" fmla="*/ 4 h 348"/>
                <a:gd name="T4" fmla="*/ 3 w 90"/>
                <a:gd name="T5" fmla="*/ 10 h 348"/>
                <a:gd name="T6" fmla="*/ 67 w 90"/>
                <a:gd name="T7" fmla="*/ 174 h 348"/>
                <a:gd name="T8" fmla="*/ 6 w 90"/>
                <a:gd name="T9" fmla="*/ 336 h 348"/>
                <a:gd name="T10" fmla="*/ 0 w 90"/>
                <a:gd name="T11" fmla="*/ 344 h 348"/>
                <a:gd name="T12" fmla="*/ 4 w 90"/>
                <a:gd name="T13" fmla="*/ 348 h 348"/>
                <a:gd name="T14" fmla="*/ 65 w 90"/>
                <a:gd name="T15" fmla="*/ 282 h 348"/>
                <a:gd name="T16" fmla="*/ 90 w 90"/>
                <a:gd name="T17" fmla="*/ 174 h 348"/>
                <a:gd name="T18" fmla="*/ 7 w 90"/>
                <a:gd name="T1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48">
                  <a:moveTo>
                    <a:pt x="7" y="0"/>
                  </a:moveTo>
                  <a:cubicBezTo>
                    <a:pt x="4" y="0"/>
                    <a:pt x="0" y="0"/>
                    <a:pt x="0" y="4"/>
                  </a:cubicBezTo>
                  <a:cubicBezTo>
                    <a:pt x="0" y="6"/>
                    <a:pt x="1" y="7"/>
                    <a:pt x="3" y="10"/>
                  </a:cubicBezTo>
                  <a:cubicBezTo>
                    <a:pt x="33" y="37"/>
                    <a:pt x="67" y="84"/>
                    <a:pt x="67" y="174"/>
                  </a:cubicBezTo>
                  <a:cubicBezTo>
                    <a:pt x="67" y="247"/>
                    <a:pt x="44" y="302"/>
                    <a:pt x="6" y="336"/>
                  </a:cubicBezTo>
                  <a:cubicBezTo>
                    <a:pt x="0" y="342"/>
                    <a:pt x="0" y="342"/>
                    <a:pt x="0" y="344"/>
                  </a:cubicBezTo>
                  <a:cubicBezTo>
                    <a:pt x="0" y="346"/>
                    <a:pt x="1" y="348"/>
                    <a:pt x="4" y="348"/>
                  </a:cubicBezTo>
                  <a:cubicBezTo>
                    <a:pt x="9" y="348"/>
                    <a:pt x="42" y="325"/>
                    <a:pt x="65" y="282"/>
                  </a:cubicBezTo>
                  <a:cubicBezTo>
                    <a:pt x="80" y="253"/>
                    <a:pt x="90" y="215"/>
                    <a:pt x="90" y="174"/>
                  </a:cubicBezTo>
                  <a:cubicBezTo>
                    <a:pt x="90" y="125"/>
                    <a:pt x="76" y="49"/>
                    <a:pt x="7" y="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EEF8A260-CA76-4F98-9033-BBF930EDAC3E}"/>
                </a:ext>
              </a:extLst>
            </p:cNvPr>
            <p:cNvSpPr>
              <a:spLocks noEditPoints="1"/>
            </p:cNvSpPr>
            <p:nvPr>
              <p:custDataLst>
                <p:tags r:id="rId87"/>
              </p:custDataLst>
            </p:nvPr>
          </p:nvSpPr>
          <p:spPr bwMode="auto">
            <a:xfrm>
              <a:off x="3287713" y="2566988"/>
              <a:ext cx="68263" cy="111125"/>
            </a:xfrm>
            <a:custGeom>
              <a:avLst/>
              <a:gdLst>
                <a:gd name="T0" fmla="*/ 210 w 262"/>
                <a:gd name="T1" fmla="*/ 188 h 368"/>
                <a:gd name="T2" fmla="*/ 146 w 262"/>
                <a:gd name="T3" fmla="*/ 129 h 368"/>
                <a:gd name="T4" fmla="*/ 44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4 w 262"/>
                <a:gd name="T25" fmla="*/ 103 h 368"/>
                <a:gd name="T26" fmla="*/ 211 w 262"/>
                <a:gd name="T27" fmla="*/ 188 h 368"/>
                <a:gd name="T28" fmla="*/ 210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0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4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5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4" y="38"/>
                    <a:pt x="224" y="103"/>
                  </a:cubicBezTo>
                  <a:cubicBezTo>
                    <a:pt x="224" y="122"/>
                    <a:pt x="221" y="147"/>
                    <a:pt x="211" y="188"/>
                  </a:cubicBezTo>
                  <a:lnTo>
                    <a:pt x="210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0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5F4B7111-7AD1-4B4E-A8CE-0CC993ECE020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3365500" y="2573338"/>
              <a:ext cx="47625" cy="46038"/>
            </a:xfrm>
            <a:custGeom>
              <a:avLst/>
              <a:gdLst>
                <a:gd name="T0" fmla="*/ 62 w 180"/>
                <a:gd name="T1" fmla="*/ 10 h 154"/>
                <a:gd name="T2" fmla="*/ 63 w 180"/>
                <a:gd name="T3" fmla="*/ 5 h 154"/>
                <a:gd name="T4" fmla="*/ 58 w 180"/>
                <a:gd name="T5" fmla="*/ 0 h 154"/>
                <a:gd name="T6" fmla="*/ 35 w 180"/>
                <a:gd name="T7" fmla="*/ 2 h 154"/>
                <a:gd name="T8" fmla="*/ 15 w 180"/>
                <a:gd name="T9" fmla="*/ 4 h 154"/>
                <a:gd name="T10" fmla="*/ 6 w 180"/>
                <a:gd name="T11" fmla="*/ 12 h 154"/>
                <a:gd name="T12" fmla="*/ 15 w 180"/>
                <a:gd name="T13" fmla="*/ 17 h 154"/>
                <a:gd name="T14" fmla="*/ 31 w 180"/>
                <a:gd name="T15" fmla="*/ 22 h 154"/>
                <a:gd name="T16" fmla="*/ 28 w 180"/>
                <a:gd name="T17" fmla="*/ 36 h 154"/>
                <a:gd name="T18" fmla="*/ 11 w 180"/>
                <a:gd name="T19" fmla="*/ 106 h 154"/>
                <a:gd name="T20" fmla="*/ 0 w 180"/>
                <a:gd name="T21" fmla="*/ 149 h 154"/>
                <a:gd name="T22" fmla="*/ 7 w 180"/>
                <a:gd name="T23" fmla="*/ 154 h 154"/>
                <a:gd name="T24" fmla="*/ 13 w 180"/>
                <a:gd name="T25" fmla="*/ 154 h 154"/>
                <a:gd name="T26" fmla="*/ 125 w 180"/>
                <a:gd name="T27" fmla="*/ 100 h 154"/>
                <a:gd name="T28" fmla="*/ 180 w 180"/>
                <a:gd name="T29" fmla="*/ 11 h 154"/>
                <a:gd name="T30" fmla="*/ 168 w 180"/>
                <a:gd name="T31" fmla="*/ 0 h 154"/>
                <a:gd name="T32" fmla="*/ 150 w 180"/>
                <a:gd name="T33" fmla="*/ 20 h 154"/>
                <a:gd name="T34" fmla="*/ 30 w 180"/>
                <a:gd name="T35" fmla="*/ 140 h 154"/>
                <a:gd name="T36" fmla="*/ 62 w 180"/>
                <a:gd name="T3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54">
                  <a:moveTo>
                    <a:pt x="62" y="10"/>
                  </a:moveTo>
                  <a:cubicBezTo>
                    <a:pt x="63" y="9"/>
                    <a:pt x="63" y="7"/>
                    <a:pt x="63" y="5"/>
                  </a:cubicBezTo>
                  <a:cubicBezTo>
                    <a:pt x="63" y="5"/>
                    <a:pt x="63" y="0"/>
                    <a:pt x="58" y="0"/>
                  </a:cubicBezTo>
                  <a:cubicBezTo>
                    <a:pt x="57" y="0"/>
                    <a:pt x="37" y="2"/>
                    <a:pt x="35" y="2"/>
                  </a:cubicBezTo>
                  <a:cubicBezTo>
                    <a:pt x="28" y="3"/>
                    <a:pt x="22" y="3"/>
                    <a:pt x="15" y="4"/>
                  </a:cubicBezTo>
                  <a:cubicBezTo>
                    <a:pt x="10" y="4"/>
                    <a:pt x="6" y="4"/>
                    <a:pt x="6" y="12"/>
                  </a:cubicBezTo>
                  <a:cubicBezTo>
                    <a:pt x="6" y="17"/>
                    <a:pt x="10" y="17"/>
                    <a:pt x="15" y="17"/>
                  </a:cubicBezTo>
                  <a:cubicBezTo>
                    <a:pt x="31" y="17"/>
                    <a:pt x="31" y="19"/>
                    <a:pt x="31" y="22"/>
                  </a:cubicBezTo>
                  <a:cubicBezTo>
                    <a:pt x="31" y="24"/>
                    <a:pt x="30" y="31"/>
                    <a:pt x="28" y="36"/>
                  </a:cubicBezTo>
                  <a:lnTo>
                    <a:pt x="11" y="106"/>
                  </a:lnTo>
                  <a:cubicBezTo>
                    <a:pt x="2" y="141"/>
                    <a:pt x="0" y="148"/>
                    <a:pt x="0" y="149"/>
                  </a:cubicBezTo>
                  <a:cubicBezTo>
                    <a:pt x="0" y="154"/>
                    <a:pt x="6" y="154"/>
                    <a:pt x="7" y="154"/>
                  </a:cubicBezTo>
                  <a:lnTo>
                    <a:pt x="13" y="154"/>
                  </a:lnTo>
                  <a:cubicBezTo>
                    <a:pt x="44" y="149"/>
                    <a:pt x="88" y="133"/>
                    <a:pt x="125" y="100"/>
                  </a:cubicBezTo>
                  <a:cubicBezTo>
                    <a:pt x="173" y="58"/>
                    <a:pt x="180" y="12"/>
                    <a:pt x="180" y="11"/>
                  </a:cubicBezTo>
                  <a:cubicBezTo>
                    <a:pt x="180" y="5"/>
                    <a:pt x="175" y="0"/>
                    <a:pt x="168" y="0"/>
                  </a:cubicBezTo>
                  <a:cubicBezTo>
                    <a:pt x="156" y="0"/>
                    <a:pt x="153" y="10"/>
                    <a:pt x="150" y="20"/>
                  </a:cubicBezTo>
                  <a:cubicBezTo>
                    <a:pt x="136" y="69"/>
                    <a:pt x="89" y="123"/>
                    <a:pt x="30" y="140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7EB15B67-A976-4129-8CF2-A8AEE4D84BD2}"/>
                </a:ext>
              </a:extLst>
            </p:cNvPr>
            <p:cNvSpPr>
              <a:spLocks noEditPoints="1"/>
            </p:cNvSpPr>
            <p:nvPr>
              <p:custDataLst>
                <p:tags r:id="rId89"/>
              </p:custDataLst>
            </p:nvPr>
          </p:nvSpPr>
          <p:spPr bwMode="auto">
            <a:xfrm>
              <a:off x="3430588" y="2570163"/>
              <a:ext cx="66675" cy="134938"/>
            </a:xfrm>
            <a:custGeom>
              <a:avLst/>
              <a:gdLst>
                <a:gd name="T0" fmla="*/ 194 w 261"/>
                <a:gd name="T1" fmla="*/ 12 h 448"/>
                <a:gd name="T2" fmla="*/ 195 w 261"/>
                <a:gd name="T3" fmla="*/ 5 h 448"/>
                <a:gd name="T4" fmla="*/ 189 w 261"/>
                <a:gd name="T5" fmla="*/ 0 h 448"/>
                <a:gd name="T6" fmla="*/ 182 w 261"/>
                <a:gd name="T7" fmla="*/ 10 h 448"/>
                <a:gd name="T8" fmla="*/ 153 w 261"/>
                <a:gd name="T9" fmla="*/ 125 h 448"/>
                <a:gd name="T10" fmla="*/ 0 w 261"/>
                <a:gd name="T11" fmla="*/ 262 h 448"/>
                <a:gd name="T12" fmla="*/ 96 w 261"/>
                <a:gd name="T13" fmla="*/ 352 h 448"/>
                <a:gd name="T14" fmla="*/ 84 w 261"/>
                <a:gd name="T15" fmla="*/ 399 h 448"/>
                <a:gd name="T16" fmla="*/ 74 w 261"/>
                <a:gd name="T17" fmla="*/ 443 h 448"/>
                <a:gd name="T18" fmla="*/ 79 w 261"/>
                <a:gd name="T19" fmla="*/ 448 h 448"/>
                <a:gd name="T20" fmla="*/ 84 w 261"/>
                <a:gd name="T21" fmla="*/ 446 h 448"/>
                <a:gd name="T22" fmla="*/ 90 w 261"/>
                <a:gd name="T23" fmla="*/ 426 h 448"/>
                <a:gd name="T24" fmla="*/ 109 w 261"/>
                <a:gd name="T25" fmla="*/ 352 h 448"/>
                <a:gd name="T26" fmla="*/ 261 w 261"/>
                <a:gd name="T27" fmla="*/ 215 h 448"/>
                <a:gd name="T28" fmla="*/ 166 w 261"/>
                <a:gd name="T29" fmla="*/ 125 h 448"/>
                <a:gd name="T30" fmla="*/ 194 w 261"/>
                <a:gd name="T31" fmla="*/ 12 h 448"/>
                <a:gd name="T32" fmla="*/ 98 w 261"/>
                <a:gd name="T33" fmla="*/ 341 h 448"/>
                <a:gd name="T34" fmla="*/ 33 w 261"/>
                <a:gd name="T35" fmla="*/ 272 h 448"/>
                <a:gd name="T36" fmla="*/ 150 w 261"/>
                <a:gd name="T37" fmla="*/ 136 h 448"/>
                <a:gd name="T38" fmla="*/ 98 w 261"/>
                <a:gd name="T39" fmla="*/ 341 h 448"/>
                <a:gd name="T40" fmla="*/ 163 w 261"/>
                <a:gd name="T41" fmla="*/ 136 h 448"/>
                <a:gd name="T42" fmla="*/ 229 w 261"/>
                <a:gd name="T43" fmla="*/ 205 h 448"/>
                <a:gd name="T44" fmla="*/ 111 w 261"/>
                <a:gd name="T45" fmla="*/ 341 h 448"/>
                <a:gd name="T46" fmla="*/ 163 w 261"/>
                <a:gd name="T47" fmla="*/ 13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1" h="448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4" y="127"/>
                    <a:pt x="0" y="194"/>
                    <a:pt x="0" y="262"/>
                  </a:cubicBezTo>
                  <a:cubicBezTo>
                    <a:pt x="0" y="309"/>
                    <a:pt x="35" y="348"/>
                    <a:pt x="96" y="352"/>
                  </a:cubicBezTo>
                  <a:cubicBezTo>
                    <a:pt x="92" y="367"/>
                    <a:pt x="88" y="383"/>
                    <a:pt x="84" y="399"/>
                  </a:cubicBezTo>
                  <a:cubicBezTo>
                    <a:pt x="78" y="422"/>
                    <a:pt x="74" y="441"/>
                    <a:pt x="74" y="443"/>
                  </a:cubicBezTo>
                  <a:cubicBezTo>
                    <a:pt x="74" y="448"/>
                    <a:pt x="77" y="448"/>
                    <a:pt x="79" y="448"/>
                  </a:cubicBezTo>
                  <a:cubicBezTo>
                    <a:pt x="82" y="448"/>
                    <a:pt x="83" y="448"/>
                    <a:pt x="84" y="446"/>
                  </a:cubicBezTo>
                  <a:cubicBezTo>
                    <a:pt x="85" y="445"/>
                    <a:pt x="88" y="433"/>
                    <a:pt x="90" y="426"/>
                  </a:cubicBezTo>
                  <a:lnTo>
                    <a:pt x="109" y="352"/>
                  </a:lnTo>
                  <a:cubicBezTo>
                    <a:pt x="189" y="349"/>
                    <a:pt x="261" y="282"/>
                    <a:pt x="261" y="215"/>
                  </a:cubicBezTo>
                  <a:cubicBezTo>
                    <a:pt x="261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8" y="341"/>
                  </a:moveTo>
                  <a:cubicBezTo>
                    <a:pt x="69" y="339"/>
                    <a:pt x="33" y="322"/>
                    <a:pt x="33" y="272"/>
                  </a:cubicBezTo>
                  <a:cubicBezTo>
                    <a:pt x="33" y="212"/>
                    <a:pt x="75" y="142"/>
                    <a:pt x="150" y="136"/>
                  </a:cubicBezTo>
                  <a:lnTo>
                    <a:pt x="98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FAB6C9A9-0252-4E7A-AA42-0C313E1A9BAF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3540125" y="2633663"/>
              <a:ext cx="79375" cy="6350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A3BE95CA-7131-4814-8DC6-302727919C22}"/>
                </a:ext>
              </a:extLst>
            </p:cNvPr>
            <p:cNvSpPr>
              <a:spLocks noEditPoints="1"/>
            </p:cNvSpPr>
            <p:nvPr>
              <p:custDataLst>
                <p:tags r:id="rId91"/>
              </p:custDataLst>
            </p:nvPr>
          </p:nvSpPr>
          <p:spPr bwMode="auto">
            <a:xfrm>
              <a:off x="3660775" y="2608263"/>
              <a:ext cx="60325" cy="96838"/>
            </a:xfrm>
            <a:custGeom>
              <a:avLst/>
              <a:gdLst>
                <a:gd name="T0" fmla="*/ 227 w 229"/>
                <a:gd name="T1" fmla="*/ 33 h 323"/>
                <a:gd name="T2" fmla="*/ 229 w 229"/>
                <a:gd name="T3" fmla="*/ 24 h 323"/>
                <a:gd name="T4" fmla="*/ 214 w 229"/>
                <a:gd name="T5" fmla="*/ 10 h 323"/>
                <a:gd name="T6" fmla="*/ 194 w 229"/>
                <a:gd name="T7" fmla="*/ 32 h 323"/>
                <a:gd name="T8" fmla="*/ 147 w 229"/>
                <a:gd name="T9" fmla="*/ 0 h 323"/>
                <a:gd name="T10" fmla="*/ 29 w 229"/>
                <a:gd name="T11" fmla="*/ 142 h 323"/>
                <a:gd name="T12" fmla="*/ 95 w 229"/>
                <a:gd name="T13" fmla="*/ 221 h 323"/>
                <a:gd name="T14" fmla="*/ 153 w 229"/>
                <a:gd name="T15" fmla="*/ 192 h 323"/>
                <a:gd name="T16" fmla="*/ 153 w 229"/>
                <a:gd name="T17" fmla="*/ 192 h 323"/>
                <a:gd name="T18" fmla="*/ 137 w 229"/>
                <a:gd name="T19" fmla="*/ 258 h 323"/>
                <a:gd name="T20" fmla="*/ 65 w 229"/>
                <a:gd name="T21" fmla="*/ 312 h 323"/>
                <a:gd name="T22" fmla="*/ 25 w 229"/>
                <a:gd name="T23" fmla="*/ 307 h 323"/>
                <a:gd name="T24" fmla="*/ 46 w 229"/>
                <a:gd name="T25" fmla="*/ 281 h 323"/>
                <a:gd name="T26" fmla="*/ 27 w 229"/>
                <a:gd name="T27" fmla="*/ 264 h 323"/>
                <a:gd name="T28" fmla="*/ 0 w 229"/>
                <a:gd name="T29" fmla="*/ 293 h 323"/>
                <a:gd name="T30" fmla="*/ 66 w 229"/>
                <a:gd name="T31" fmla="*/ 323 h 323"/>
                <a:gd name="T32" fmla="*/ 172 w 229"/>
                <a:gd name="T33" fmla="*/ 254 h 323"/>
                <a:gd name="T34" fmla="*/ 227 w 229"/>
                <a:gd name="T35" fmla="*/ 33 h 323"/>
                <a:gd name="T36" fmla="*/ 162 w 229"/>
                <a:gd name="T37" fmla="*/ 157 h 323"/>
                <a:gd name="T38" fmla="*/ 137 w 229"/>
                <a:gd name="T39" fmla="*/ 192 h 323"/>
                <a:gd name="T40" fmla="*/ 97 w 229"/>
                <a:gd name="T41" fmla="*/ 210 h 323"/>
                <a:gd name="T42" fmla="*/ 64 w 229"/>
                <a:gd name="T43" fmla="*/ 164 h 323"/>
                <a:gd name="T44" fmla="*/ 92 w 229"/>
                <a:gd name="T45" fmla="*/ 56 h 323"/>
                <a:gd name="T46" fmla="*/ 148 w 229"/>
                <a:gd name="T47" fmla="*/ 11 h 323"/>
                <a:gd name="T48" fmla="*/ 188 w 229"/>
                <a:gd name="T49" fmla="*/ 54 h 323"/>
                <a:gd name="T50" fmla="*/ 186 w 229"/>
                <a:gd name="T51" fmla="*/ 62 h 323"/>
                <a:gd name="T52" fmla="*/ 162 w 229"/>
                <a:gd name="T53" fmla="*/ 157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323">
                  <a:moveTo>
                    <a:pt x="227" y="33"/>
                  </a:moveTo>
                  <a:cubicBezTo>
                    <a:pt x="228" y="30"/>
                    <a:pt x="229" y="27"/>
                    <a:pt x="229" y="24"/>
                  </a:cubicBezTo>
                  <a:cubicBezTo>
                    <a:pt x="229" y="15"/>
                    <a:pt x="223" y="10"/>
                    <a:pt x="214" y="10"/>
                  </a:cubicBezTo>
                  <a:cubicBezTo>
                    <a:pt x="209" y="10"/>
                    <a:pt x="196" y="14"/>
                    <a:pt x="194" y="32"/>
                  </a:cubicBezTo>
                  <a:cubicBezTo>
                    <a:pt x="185" y="13"/>
                    <a:pt x="167" y="0"/>
                    <a:pt x="147" y="0"/>
                  </a:cubicBezTo>
                  <a:cubicBezTo>
                    <a:pt x="91" y="0"/>
                    <a:pt x="29" y="70"/>
                    <a:pt x="29" y="142"/>
                  </a:cubicBezTo>
                  <a:cubicBezTo>
                    <a:pt x="29" y="191"/>
                    <a:pt x="59" y="221"/>
                    <a:pt x="95" y="221"/>
                  </a:cubicBezTo>
                  <a:cubicBezTo>
                    <a:pt x="125" y="221"/>
                    <a:pt x="148" y="197"/>
                    <a:pt x="153" y="192"/>
                  </a:cubicBezTo>
                  <a:lnTo>
                    <a:pt x="153" y="192"/>
                  </a:lnTo>
                  <a:cubicBezTo>
                    <a:pt x="143" y="237"/>
                    <a:pt x="137" y="257"/>
                    <a:pt x="137" y="258"/>
                  </a:cubicBezTo>
                  <a:cubicBezTo>
                    <a:pt x="135" y="263"/>
                    <a:pt x="118" y="312"/>
                    <a:pt x="65" y="312"/>
                  </a:cubicBezTo>
                  <a:cubicBezTo>
                    <a:pt x="56" y="312"/>
                    <a:pt x="39" y="312"/>
                    <a:pt x="25" y="307"/>
                  </a:cubicBezTo>
                  <a:cubicBezTo>
                    <a:pt x="40" y="303"/>
                    <a:pt x="46" y="290"/>
                    <a:pt x="46" y="281"/>
                  </a:cubicBezTo>
                  <a:cubicBezTo>
                    <a:pt x="46" y="273"/>
                    <a:pt x="40" y="264"/>
                    <a:pt x="27" y="264"/>
                  </a:cubicBezTo>
                  <a:cubicBezTo>
                    <a:pt x="16" y="264"/>
                    <a:pt x="0" y="273"/>
                    <a:pt x="0" y="293"/>
                  </a:cubicBezTo>
                  <a:cubicBezTo>
                    <a:pt x="0" y="313"/>
                    <a:pt x="18" y="323"/>
                    <a:pt x="66" y="323"/>
                  </a:cubicBezTo>
                  <a:cubicBezTo>
                    <a:pt x="128" y="323"/>
                    <a:pt x="164" y="284"/>
                    <a:pt x="172" y="254"/>
                  </a:cubicBezTo>
                  <a:lnTo>
                    <a:pt x="227" y="33"/>
                  </a:lnTo>
                  <a:close/>
                  <a:moveTo>
                    <a:pt x="162" y="157"/>
                  </a:moveTo>
                  <a:cubicBezTo>
                    <a:pt x="159" y="170"/>
                    <a:pt x="148" y="182"/>
                    <a:pt x="137" y="192"/>
                  </a:cubicBezTo>
                  <a:cubicBezTo>
                    <a:pt x="127" y="201"/>
                    <a:pt x="111" y="210"/>
                    <a:pt x="97" y="210"/>
                  </a:cubicBezTo>
                  <a:cubicBezTo>
                    <a:pt x="72" y="210"/>
                    <a:pt x="64" y="184"/>
                    <a:pt x="64" y="164"/>
                  </a:cubicBezTo>
                  <a:cubicBezTo>
                    <a:pt x="64" y="140"/>
                    <a:pt x="79" y="81"/>
                    <a:pt x="92" y="56"/>
                  </a:cubicBezTo>
                  <a:cubicBezTo>
                    <a:pt x="106" y="31"/>
                    <a:pt x="127" y="11"/>
                    <a:pt x="148" y="11"/>
                  </a:cubicBezTo>
                  <a:cubicBezTo>
                    <a:pt x="181" y="11"/>
                    <a:pt x="188" y="52"/>
                    <a:pt x="188" y="54"/>
                  </a:cubicBezTo>
                  <a:cubicBezTo>
                    <a:pt x="188" y="57"/>
                    <a:pt x="187" y="60"/>
                    <a:pt x="186" y="62"/>
                  </a:cubicBezTo>
                  <a:lnTo>
                    <a:pt x="162" y="1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039F09E7-6796-4FC9-9B2F-327B31C14AE0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3730625" y="2573338"/>
              <a:ext cx="53975" cy="69850"/>
            </a:xfrm>
            <a:custGeom>
              <a:avLst/>
              <a:gdLst>
                <a:gd name="T0" fmla="*/ 2 w 208"/>
                <a:gd name="T1" fmla="*/ 210 h 229"/>
                <a:gd name="T2" fmla="*/ 0 w 208"/>
                <a:gd name="T3" fmla="*/ 218 h 229"/>
                <a:gd name="T4" fmla="*/ 12 w 208"/>
                <a:gd name="T5" fmla="*/ 229 h 229"/>
                <a:gd name="T6" fmla="*/ 29 w 208"/>
                <a:gd name="T7" fmla="*/ 211 h 229"/>
                <a:gd name="T8" fmla="*/ 45 w 208"/>
                <a:gd name="T9" fmla="*/ 147 h 229"/>
                <a:gd name="T10" fmla="*/ 82 w 208"/>
                <a:gd name="T11" fmla="*/ 158 h 229"/>
                <a:gd name="T12" fmla="*/ 132 w 208"/>
                <a:gd name="T13" fmla="*/ 132 h 229"/>
                <a:gd name="T14" fmla="*/ 168 w 208"/>
                <a:gd name="T15" fmla="*/ 158 h 229"/>
                <a:gd name="T16" fmla="*/ 196 w 208"/>
                <a:gd name="T17" fmla="*/ 139 h 229"/>
                <a:gd name="T18" fmla="*/ 208 w 208"/>
                <a:gd name="T19" fmla="*/ 104 h 229"/>
                <a:gd name="T20" fmla="*/ 202 w 208"/>
                <a:gd name="T21" fmla="*/ 100 h 229"/>
                <a:gd name="T22" fmla="*/ 195 w 208"/>
                <a:gd name="T23" fmla="*/ 110 h 229"/>
                <a:gd name="T24" fmla="*/ 169 w 208"/>
                <a:gd name="T25" fmla="*/ 148 h 229"/>
                <a:gd name="T26" fmla="*/ 158 w 208"/>
                <a:gd name="T27" fmla="*/ 131 h 229"/>
                <a:gd name="T28" fmla="*/ 163 w 208"/>
                <a:gd name="T29" fmla="*/ 103 h 229"/>
                <a:gd name="T30" fmla="*/ 171 w 208"/>
                <a:gd name="T31" fmla="*/ 72 h 229"/>
                <a:gd name="T32" fmla="*/ 179 w 208"/>
                <a:gd name="T33" fmla="*/ 41 h 229"/>
                <a:gd name="T34" fmla="*/ 185 w 208"/>
                <a:gd name="T35" fmla="*/ 15 h 229"/>
                <a:gd name="T36" fmla="*/ 173 w 208"/>
                <a:gd name="T37" fmla="*/ 4 h 229"/>
                <a:gd name="T38" fmla="*/ 159 w 208"/>
                <a:gd name="T39" fmla="*/ 12 h 229"/>
                <a:gd name="T40" fmla="*/ 153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30 w 208"/>
                <a:gd name="T47" fmla="*/ 119 h 229"/>
                <a:gd name="T48" fmla="*/ 84 w 208"/>
                <a:gd name="T49" fmla="*/ 148 h 229"/>
                <a:gd name="T50" fmla="*/ 55 w 208"/>
                <a:gd name="T51" fmla="*/ 117 h 229"/>
                <a:gd name="T52" fmla="*/ 61 w 208"/>
                <a:gd name="T53" fmla="*/ 84 h 229"/>
                <a:gd name="T54" fmla="*/ 69 w 208"/>
                <a:gd name="T55" fmla="*/ 53 h 229"/>
                <a:gd name="T56" fmla="*/ 73 w 208"/>
                <a:gd name="T57" fmla="*/ 33 h 229"/>
                <a:gd name="T58" fmla="*/ 79 w 208"/>
                <a:gd name="T59" fmla="*/ 11 h 229"/>
                <a:gd name="T60" fmla="*/ 67 w 208"/>
                <a:gd name="T61" fmla="*/ 0 h 229"/>
                <a:gd name="T62" fmla="*/ 50 w 208"/>
                <a:gd name="T63" fmla="*/ 17 h 229"/>
                <a:gd name="T64" fmla="*/ 2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2" y="210"/>
                  </a:moveTo>
                  <a:cubicBezTo>
                    <a:pt x="0" y="215"/>
                    <a:pt x="0" y="217"/>
                    <a:pt x="0" y="218"/>
                  </a:cubicBezTo>
                  <a:cubicBezTo>
                    <a:pt x="0" y="225"/>
                    <a:pt x="6" y="229"/>
                    <a:pt x="12" y="229"/>
                  </a:cubicBezTo>
                  <a:cubicBezTo>
                    <a:pt x="25" y="229"/>
                    <a:pt x="27" y="217"/>
                    <a:pt x="29" y="211"/>
                  </a:cubicBezTo>
                  <a:cubicBezTo>
                    <a:pt x="30" y="209"/>
                    <a:pt x="36" y="182"/>
                    <a:pt x="45" y="147"/>
                  </a:cubicBezTo>
                  <a:cubicBezTo>
                    <a:pt x="56" y="155"/>
                    <a:pt x="70" y="158"/>
                    <a:pt x="82" y="158"/>
                  </a:cubicBezTo>
                  <a:cubicBezTo>
                    <a:pt x="112" y="158"/>
                    <a:pt x="132" y="133"/>
                    <a:pt x="132" y="132"/>
                  </a:cubicBezTo>
                  <a:cubicBezTo>
                    <a:pt x="139" y="157"/>
                    <a:pt x="163" y="158"/>
                    <a:pt x="168" y="158"/>
                  </a:cubicBezTo>
                  <a:cubicBezTo>
                    <a:pt x="181" y="158"/>
                    <a:pt x="190" y="150"/>
                    <a:pt x="196" y="139"/>
                  </a:cubicBezTo>
                  <a:cubicBezTo>
                    <a:pt x="203" y="125"/>
                    <a:pt x="208" y="106"/>
                    <a:pt x="208" y="104"/>
                  </a:cubicBezTo>
                  <a:cubicBezTo>
                    <a:pt x="208" y="100"/>
                    <a:pt x="203" y="100"/>
                    <a:pt x="202" y="100"/>
                  </a:cubicBezTo>
                  <a:cubicBezTo>
                    <a:pt x="198" y="100"/>
                    <a:pt x="197" y="101"/>
                    <a:pt x="195" y="110"/>
                  </a:cubicBezTo>
                  <a:cubicBezTo>
                    <a:pt x="191" y="127"/>
                    <a:pt x="184" y="148"/>
                    <a:pt x="169" y="148"/>
                  </a:cubicBezTo>
                  <a:cubicBezTo>
                    <a:pt x="160" y="148"/>
                    <a:pt x="158" y="140"/>
                    <a:pt x="158" y="131"/>
                  </a:cubicBezTo>
                  <a:cubicBezTo>
                    <a:pt x="158" y="125"/>
                    <a:pt x="161" y="112"/>
                    <a:pt x="163" y="103"/>
                  </a:cubicBezTo>
                  <a:cubicBezTo>
                    <a:pt x="165" y="94"/>
                    <a:pt x="169" y="79"/>
                    <a:pt x="171" y="72"/>
                  </a:cubicBezTo>
                  <a:lnTo>
                    <a:pt x="179" y="41"/>
                  </a:lnTo>
                  <a:cubicBezTo>
                    <a:pt x="181" y="32"/>
                    <a:pt x="185" y="17"/>
                    <a:pt x="185" y="15"/>
                  </a:cubicBezTo>
                  <a:cubicBezTo>
                    <a:pt x="185" y="8"/>
                    <a:pt x="179" y="4"/>
                    <a:pt x="173" y="4"/>
                  </a:cubicBezTo>
                  <a:cubicBezTo>
                    <a:pt x="169" y="4"/>
                    <a:pt x="163" y="6"/>
                    <a:pt x="159" y="12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3" y="114"/>
                    <a:pt x="133" y="114"/>
                    <a:pt x="130" y="119"/>
                  </a:cubicBezTo>
                  <a:cubicBezTo>
                    <a:pt x="119" y="134"/>
                    <a:pt x="103" y="148"/>
                    <a:pt x="84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1" y="84"/>
                  </a:cubicBezTo>
                  <a:cubicBezTo>
                    <a:pt x="64" y="69"/>
                    <a:pt x="65" y="67"/>
                    <a:pt x="69" y="53"/>
                  </a:cubicBezTo>
                  <a:lnTo>
                    <a:pt x="73" y="33"/>
                  </a:lnTo>
                  <a:cubicBezTo>
                    <a:pt x="75" y="26"/>
                    <a:pt x="79" y="13"/>
                    <a:pt x="79" y="11"/>
                  </a:cubicBezTo>
                  <a:cubicBezTo>
                    <a:pt x="79" y="5"/>
                    <a:pt x="74" y="0"/>
                    <a:pt x="67" y="0"/>
                  </a:cubicBezTo>
                  <a:cubicBezTo>
                    <a:pt x="54" y="0"/>
                    <a:pt x="51" y="13"/>
                    <a:pt x="50" y="17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FA0B7666-4B17-4201-8050-F4C89EBDFAFA}"/>
                </a:ext>
              </a:extLst>
            </p:cNvPr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795713" y="2573338"/>
              <a:ext cx="46038" cy="46038"/>
            </a:xfrm>
            <a:custGeom>
              <a:avLst/>
              <a:gdLst>
                <a:gd name="T0" fmla="*/ 62 w 179"/>
                <a:gd name="T1" fmla="*/ 10 h 154"/>
                <a:gd name="T2" fmla="*/ 62 w 179"/>
                <a:gd name="T3" fmla="*/ 5 h 154"/>
                <a:gd name="T4" fmla="*/ 57 w 179"/>
                <a:gd name="T5" fmla="*/ 0 h 154"/>
                <a:gd name="T6" fmla="*/ 34 w 179"/>
                <a:gd name="T7" fmla="*/ 2 h 154"/>
                <a:gd name="T8" fmla="*/ 15 w 179"/>
                <a:gd name="T9" fmla="*/ 4 h 154"/>
                <a:gd name="T10" fmla="*/ 5 w 179"/>
                <a:gd name="T11" fmla="*/ 12 h 154"/>
                <a:gd name="T12" fmla="*/ 14 w 179"/>
                <a:gd name="T13" fmla="*/ 17 h 154"/>
                <a:gd name="T14" fmla="*/ 31 w 179"/>
                <a:gd name="T15" fmla="*/ 22 h 154"/>
                <a:gd name="T16" fmla="*/ 27 w 179"/>
                <a:gd name="T17" fmla="*/ 36 h 154"/>
                <a:gd name="T18" fmla="*/ 10 w 179"/>
                <a:gd name="T19" fmla="*/ 106 h 154"/>
                <a:gd name="T20" fmla="*/ 0 w 179"/>
                <a:gd name="T21" fmla="*/ 149 h 154"/>
                <a:gd name="T22" fmla="*/ 6 w 179"/>
                <a:gd name="T23" fmla="*/ 154 h 154"/>
                <a:gd name="T24" fmla="*/ 12 w 179"/>
                <a:gd name="T25" fmla="*/ 154 h 154"/>
                <a:gd name="T26" fmla="*/ 124 w 179"/>
                <a:gd name="T27" fmla="*/ 100 h 154"/>
                <a:gd name="T28" fmla="*/ 179 w 179"/>
                <a:gd name="T29" fmla="*/ 11 h 154"/>
                <a:gd name="T30" fmla="*/ 167 w 179"/>
                <a:gd name="T31" fmla="*/ 0 h 154"/>
                <a:gd name="T32" fmla="*/ 149 w 179"/>
                <a:gd name="T33" fmla="*/ 20 h 154"/>
                <a:gd name="T34" fmla="*/ 29 w 179"/>
                <a:gd name="T35" fmla="*/ 140 h 154"/>
                <a:gd name="T36" fmla="*/ 62 w 179"/>
                <a:gd name="T3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154">
                  <a:moveTo>
                    <a:pt x="62" y="10"/>
                  </a:moveTo>
                  <a:cubicBezTo>
                    <a:pt x="62" y="9"/>
                    <a:pt x="62" y="7"/>
                    <a:pt x="62" y="5"/>
                  </a:cubicBezTo>
                  <a:cubicBezTo>
                    <a:pt x="62" y="5"/>
                    <a:pt x="62" y="0"/>
                    <a:pt x="57" y="0"/>
                  </a:cubicBezTo>
                  <a:cubicBezTo>
                    <a:pt x="56" y="0"/>
                    <a:pt x="36" y="2"/>
                    <a:pt x="34" y="2"/>
                  </a:cubicBezTo>
                  <a:cubicBezTo>
                    <a:pt x="27" y="3"/>
                    <a:pt x="21" y="3"/>
                    <a:pt x="15" y="4"/>
                  </a:cubicBezTo>
                  <a:cubicBezTo>
                    <a:pt x="9" y="4"/>
                    <a:pt x="5" y="4"/>
                    <a:pt x="5" y="12"/>
                  </a:cubicBezTo>
                  <a:cubicBezTo>
                    <a:pt x="5" y="17"/>
                    <a:pt x="10" y="17"/>
                    <a:pt x="14" y="17"/>
                  </a:cubicBezTo>
                  <a:cubicBezTo>
                    <a:pt x="31" y="17"/>
                    <a:pt x="31" y="19"/>
                    <a:pt x="31" y="22"/>
                  </a:cubicBezTo>
                  <a:cubicBezTo>
                    <a:pt x="31" y="24"/>
                    <a:pt x="29" y="31"/>
                    <a:pt x="27" y="36"/>
                  </a:cubicBezTo>
                  <a:lnTo>
                    <a:pt x="10" y="106"/>
                  </a:lnTo>
                  <a:cubicBezTo>
                    <a:pt x="1" y="141"/>
                    <a:pt x="0" y="148"/>
                    <a:pt x="0" y="149"/>
                  </a:cubicBezTo>
                  <a:cubicBezTo>
                    <a:pt x="0" y="154"/>
                    <a:pt x="5" y="154"/>
                    <a:pt x="6" y="154"/>
                  </a:cubicBezTo>
                  <a:lnTo>
                    <a:pt x="12" y="154"/>
                  </a:lnTo>
                  <a:cubicBezTo>
                    <a:pt x="43" y="149"/>
                    <a:pt x="87" y="133"/>
                    <a:pt x="124" y="100"/>
                  </a:cubicBezTo>
                  <a:cubicBezTo>
                    <a:pt x="172" y="58"/>
                    <a:pt x="179" y="12"/>
                    <a:pt x="179" y="11"/>
                  </a:cubicBezTo>
                  <a:cubicBezTo>
                    <a:pt x="179" y="5"/>
                    <a:pt x="174" y="0"/>
                    <a:pt x="167" y="0"/>
                  </a:cubicBezTo>
                  <a:cubicBezTo>
                    <a:pt x="155" y="0"/>
                    <a:pt x="152" y="10"/>
                    <a:pt x="149" y="20"/>
                  </a:cubicBezTo>
                  <a:cubicBezTo>
                    <a:pt x="135" y="69"/>
                    <a:pt x="88" y="123"/>
                    <a:pt x="29" y="140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20619CF-BD28-419C-A98C-2BE1B3788936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3857625" y="2568575"/>
              <a:ext cx="80963" cy="109538"/>
            </a:xfrm>
            <a:custGeom>
              <a:avLst/>
              <a:gdLst>
                <a:gd name="T0" fmla="*/ 75 w 312"/>
                <a:gd name="T1" fmla="*/ 305 h 363"/>
                <a:gd name="T2" fmla="*/ 117 w 312"/>
                <a:gd name="T3" fmla="*/ 205 h 363"/>
                <a:gd name="T4" fmla="*/ 184 w 312"/>
                <a:gd name="T5" fmla="*/ 42 h 363"/>
                <a:gd name="T6" fmla="*/ 210 w 312"/>
                <a:gd name="T7" fmla="*/ 31 h 363"/>
                <a:gd name="T8" fmla="*/ 245 w 312"/>
                <a:gd name="T9" fmla="*/ 73 h 363"/>
                <a:gd name="T10" fmla="*/ 243 w 312"/>
                <a:gd name="T11" fmla="*/ 91 h 363"/>
                <a:gd name="T12" fmla="*/ 246 w 312"/>
                <a:gd name="T13" fmla="*/ 95 h 363"/>
                <a:gd name="T14" fmla="*/ 280 w 312"/>
                <a:gd name="T15" fmla="*/ 80 h 363"/>
                <a:gd name="T16" fmla="*/ 294 w 312"/>
                <a:gd name="T17" fmla="*/ 48 h 363"/>
                <a:gd name="T18" fmla="*/ 252 w 312"/>
                <a:gd name="T19" fmla="*/ 0 h 363"/>
                <a:gd name="T20" fmla="*/ 143 w 312"/>
                <a:gd name="T21" fmla="*/ 54 h 363"/>
                <a:gd name="T22" fmla="*/ 70 w 312"/>
                <a:gd name="T23" fmla="*/ 222 h 363"/>
                <a:gd name="T24" fmla="*/ 42 w 312"/>
                <a:gd name="T25" fmla="*/ 301 h 363"/>
                <a:gd name="T26" fmla="*/ 19 w 312"/>
                <a:gd name="T27" fmla="*/ 336 h 363"/>
                <a:gd name="T28" fmla="*/ 0 w 312"/>
                <a:gd name="T29" fmla="*/ 360 h 363"/>
                <a:gd name="T30" fmla="*/ 5 w 312"/>
                <a:gd name="T31" fmla="*/ 363 h 363"/>
                <a:gd name="T32" fmla="*/ 30 w 312"/>
                <a:gd name="T33" fmla="*/ 352 h 363"/>
                <a:gd name="T34" fmla="*/ 51 w 312"/>
                <a:gd name="T35" fmla="*/ 334 h 363"/>
                <a:gd name="T36" fmla="*/ 125 w 312"/>
                <a:gd name="T37" fmla="*/ 348 h 363"/>
                <a:gd name="T38" fmla="*/ 201 w 312"/>
                <a:gd name="T39" fmla="*/ 363 h 363"/>
                <a:gd name="T40" fmla="*/ 299 w 312"/>
                <a:gd name="T41" fmla="*/ 310 h 363"/>
                <a:gd name="T42" fmla="*/ 312 w 312"/>
                <a:gd name="T43" fmla="*/ 283 h 363"/>
                <a:gd name="T44" fmla="*/ 308 w 312"/>
                <a:gd name="T45" fmla="*/ 280 h 363"/>
                <a:gd name="T46" fmla="*/ 280 w 312"/>
                <a:gd name="T47" fmla="*/ 291 h 363"/>
                <a:gd name="T48" fmla="*/ 262 w 312"/>
                <a:gd name="T49" fmla="*/ 311 h 363"/>
                <a:gd name="T50" fmla="*/ 255 w 312"/>
                <a:gd name="T51" fmla="*/ 326 h 363"/>
                <a:gd name="T52" fmla="*/ 243 w 312"/>
                <a:gd name="T53" fmla="*/ 332 h 363"/>
                <a:gd name="T54" fmla="*/ 161 w 312"/>
                <a:gd name="T55" fmla="*/ 315 h 363"/>
                <a:gd name="T56" fmla="*/ 95 w 312"/>
                <a:gd name="T57" fmla="*/ 303 h 363"/>
                <a:gd name="T58" fmla="*/ 75 w 312"/>
                <a:gd name="T59" fmla="*/ 3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63">
                  <a:moveTo>
                    <a:pt x="75" y="305"/>
                  </a:moveTo>
                  <a:cubicBezTo>
                    <a:pt x="102" y="264"/>
                    <a:pt x="110" y="232"/>
                    <a:pt x="117" y="205"/>
                  </a:cubicBezTo>
                  <a:cubicBezTo>
                    <a:pt x="134" y="136"/>
                    <a:pt x="153" y="77"/>
                    <a:pt x="184" y="42"/>
                  </a:cubicBezTo>
                  <a:cubicBezTo>
                    <a:pt x="190" y="36"/>
                    <a:pt x="194" y="31"/>
                    <a:pt x="210" y="31"/>
                  </a:cubicBezTo>
                  <a:cubicBezTo>
                    <a:pt x="244" y="31"/>
                    <a:pt x="245" y="66"/>
                    <a:pt x="245" y="73"/>
                  </a:cubicBezTo>
                  <a:cubicBezTo>
                    <a:pt x="245" y="82"/>
                    <a:pt x="243" y="89"/>
                    <a:pt x="243" y="91"/>
                  </a:cubicBezTo>
                  <a:cubicBezTo>
                    <a:pt x="243" y="95"/>
                    <a:pt x="246" y="95"/>
                    <a:pt x="246" y="95"/>
                  </a:cubicBezTo>
                  <a:cubicBezTo>
                    <a:pt x="254" y="95"/>
                    <a:pt x="268" y="89"/>
                    <a:pt x="280" y="80"/>
                  </a:cubicBezTo>
                  <a:cubicBezTo>
                    <a:pt x="289" y="73"/>
                    <a:pt x="294" y="68"/>
                    <a:pt x="294" y="48"/>
                  </a:cubicBezTo>
                  <a:cubicBezTo>
                    <a:pt x="294" y="21"/>
                    <a:pt x="280" y="0"/>
                    <a:pt x="252" y="0"/>
                  </a:cubicBezTo>
                  <a:cubicBezTo>
                    <a:pt x="236" y="0"/>
                    <a:pt x="192" y="4"/>
                    <a:pt x="143" y="54"/>
                  </a:cubicBezTo>
                  <a:cubicBezTo>
                    <a:pt x="103" y="95"/>
                    <a:pt x="80" y="184"/>
                    <a:pt x="70" y="222"/>
                  </a:cubicBezTo>
                  <a:cubicBezTo>
                    <a:pt x="61" y="256"/>
                    <a:pt x="57" y="272"/>
                    <a:pt x="42" y="301"/>
                  </a:cubicBezTo>
                  <a:cubicBezTo>
                    <a:pt x="39" y="307"/>
                    <a:pt x="26" y="329"/>
                    <a:pt x="19" y="336"/>
                  </a:cubicBezTo>
                  <a:cubicBezTo>
                    <a:pt x="5" y="348"/>
                    <a:pt x="0" y="357"/>
                    <a:pt x="0" y="360"/>
                  </a:cubicBezTo>
                  <a:cubicBezTo>
                    <a:pt x="0" y="361"/>
                    <a:pt x="1" y="363"/>
                    <a:pt x="5" y="363"/>
                  </a:cubicBezTo>
                  <a:cubicBezTo>
                    <a:pt x="7" y="363"/>
                    <a:pt x="17" y="361"/>
                    <a:pt x="30" y="352"/>
                  </a:cubicBezTo>
                  <a:cubicBezTo>
                    <a:pt x="39" y="347"/>
                    <a:pt x="40" y="346"/>
                    <a:pt x="51" y="334"/>
                  </a:cubicBezTo>
                  <a:cubicBezTo>
                    <a:pt x="76" y="335"/>
                    <a:pt x="94" y="339"/>
                    <a:pt x="125" y="348"/>
                  </a:cubicBezTo>
                  <a:cubicBezTo>
                    <a:pt x="150" y="355"/>
                    <a:pt x="176" y="363"/>
                    <a:pt x="201" y="363"/>
                  </a:cubicBezTo>
                  <a:cubicBezTo>
                    <a:pt x="242" y="363"/>
                    <a:pt x="283" y="332"/>
                    <a:pt x="299" y="310"/>
                  </a:cubicBezTo>
                  <a:cubicBezTo>
                    <a:pt x="309" y="297"/>
                    <a:pt x="312" y="285"/>
                    <a:pt x="312" y="283"/>
                  </a:cubicBezTo>
                  <a:cubicBezTo>
                    <a:pt x="312" y="280"/>
                    <a:pt x="309" y="280"/>
                    <a:pt x="308" y="280"/>
                  </a:cubicBezTo>
                  <a:cubicBezTo>
                    <a:pt x="300" y="280"/>
                    <a:pt x="288" y="285"/>
                    <a:pt x="280" y="291"/>
                  </a:cubicBezTo>
                  <a:cubicBezTo>
                    <a:pt x="266" y="299"/>
                    <a:pt x="265" y="302"/>
                    <a:pt x="262" y="311"/>
                  </a:cubicBezTo>
                  <a:cubicBezTo>
                    <a:pt x="260" y="319"/>
                    <a:pt x="257" y="323"/>
                    <a:pt x="255" y="326"/>
                  </a:cubicBezTo>
                  <a:cubicBezTo>
                    <a:pt x="251" y="332"/>
                    <a:pt x="250" y="332"/>
                    <a:pt x="243" y="332"/>
                  </a:cubicBezTo>
                  <a:cubicBezTo>
                    <a:pt x="219" y="332"/>
                    <a:pt x="194" y="324"/>
                    <a:pt x="161" y="315"/>
                  </a:cubicBezTo>
                  <a:cubicBezTo>
                    <a:pt x="147" y="311"/>
                    <a:pt x="120" y="303"/>
                    <a:pt x="95" y="303"/>
                  </a:cubicBezTo>
                  <a:cubicBezTo>
                    <a:pt x="88" y="303"/>
                    <a:pt x="81" y="304"/>
                    <a:pt x="75" y="30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2C60770-DD37-4672-83E4-327384EB2E89}"/>
                </a:ext>
              </a:extLst>
            </p:cNvPr>
            <p:cNvSpPr>
              <a:spLocks noEditPoints="1"/>
            </p:cNvSpPr>
            <p:nvPr>
              <p:custDataLst>
                <p:tags r:id="rId95"/>
              </p:custDataLst>
            </p:nvPr>
          </p:nvSpPr>
          <p:spPr bwMode="auto">
            <a:xfrm>
              <a:off x="3986213" y="2619375"/>
              <a:ext cx="85725" cy="34925"/>
            </a:xfrm>
            <a:custGeom>
              <a:avLst/>
              <a:gdLst>
                <a:gd name="T0" fmla="*/ 315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5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5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5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C90362C9-208C-4761-B0B9-CDAD4C7695C2}"/>
                </a:ext>
              </a:extLst>
            </p:cNvPr>
            <p:cNvSpPr>
              <a:spLocks noEditPoints="1"/>
            </p:cNvSpPr>
            <p:nvPr>
              <p:custDataLst>
                <p:tags r:id="rId96"/>
              </p:custDataLst>
            </p:nvPr>
          </p:nvSpPr>
          <p:spPr bwMode="auto">
            <a:xfrm>
              <a:off x="4119563" y="2566988"/>
              <a:ext cx="68263" cy="1111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1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1 w 262"/>
                <a:gd name="T21" fmla="*/ 52 h 368"/>
                <a:gd name="T22" fmla="*/ 153 w 262"/>
                <a:gd name="T23" fmla="*/ 12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3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1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4" y="96"/>
                    <a:pt x="105" y="81"/>
                    <a:pt x="105" y="70"/>
                  </a:cubicBezTo>
                  <a:cubicBezTo>
                    <a:pt x="105" y="52"/>
                    <a:pt x="89" y="52"/>
                    <a:pt x="81" y="52"/>
                  </a:cubicBezTo>
                  <a:cubicBezTo>
                    <a:pt x="103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3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0F44FDCE-C069-4F09-BB3B-357B41D37928}"/>
                </a:ext>
              </a:extLst>
            </p:cNvPr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195763" y="2573338"/>
              <a:ext cx="53975" cy="69850"/>
            </a:xfrm>
            <a:custGeom>
              <a:avLst/>
              <a:gdLst>
                <a:gd name="T0" fmla="*/ 2 w 208"/>
                <a:gd name="T1" fmla="*/ 210 h 229"/>
                <a:gd name="T2" fmla="*/ 0 w 208"/>
                <a:gd name="T3" fmla="*/ 218 h 229"/>
                <a:gd name="T4" fmla="*/ 12 w 208"/>
                <a:gd name="T5" fmla="*/ 229 h 229"/>
                <a:gd name="T6" fmla="*/ 29 w 208"/>
                <a:gd name="T7" fmla="*/ 211 h 229"/>
                <a:gd name="T8" fmla="*/ 45 w 208"/>
                <a:gd name="T9" fmla="*/ 147 h 229"/>
                <a:gd name="T10" fmla="*/ 82 w 208"/>
                <a:gd name="T11" fmla="*/ 158 h 229"/>
                <a:gd name="T12" fmla="*/ 132 w 208"/>
                <a:gd name="T13" fmla="*/ 132 h 229"/>
                <a:gd name="T14" fmla="*/ 168 w 208"/>
                <a:gd name="T15" fmla="*/ 158 h 229"/>
                <a:gd name="T16" fmla="*/ 196 w 208"/>
                <a:gd name="T17" fmla="*/ 139 h 229"/>
                <a:gd name="T18" fmla="*/ 208 w 208"/>
                <a:gd name="T19" fmla="*/ 104 h 229"/>
                <a:gd name="T20" fmla="*/ 202 w 208"/>
                <a:gd name="T21" fmla="*/ 100 h 229"/>
                <a:gd name="T22" fmla="*/ 195 w 208"/>
                <a:gd name="T23" fmla="*/ 110 h 229"/>
                <a:gd name="T24" fmla="*/ 169 w 208"/>
                <a:gd name="T25" fmla="*/ 148 h 229"/>
                <a:gd name="T26" fmla="*/ 158 w 208"/>
                <a:gd name="T27" fmla="*/ 131 h 229"/>
                <a:gd name="T28" fmla="*/ 163 w 208"/>
                <a:gd name="T29" fmla="*/ 103 h 229"/>
                <a:gd name="T30" fmla="*/ 171 w 208"/>
                <a:gd name="T31" fmla="*/ 72 h 229"/>
                <a:gd name="T32" fmla="*/ 179 w 208"/>
                <a:gd name="T33" fmla="*/ 41 h 229"/>
                <a:gd name="T34" fmla="*/ 185 w 208"/>
                <a:gd name="T35" fmla="*/ 15 h 229"/>
                <a:gd name="T36" fmla="*/ 173 w 208"/>
                <a:gd name="T37" fmla="*/ 4 h 229"/>
                <a:gd name="T38" fmla="*/ 159 w 208"/>
                <a:gd name="T39" fmla="*/ 12 h 229"/>
                <a:gd name="T40" fmla="*/ 153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30 w 208"/>
                <a:gd name="T47" fmla="*/ 119 h 229"/>
                <a:gd name="T48" fmla="*/ 84 w 208"/>
                <a:gd name="T49" fmla="*/ 148 h 229"/>
                <a:gd name="T50" fmla="*/ 55 w 208"/>
                <a:gd name="T51" fmla="*/ 117 h 229"/>
                <a:gd name="T52" fmla="*/ 61 w 208"/>
                <a:gd name="T53" fmla="*/ 84 h 229"/>
                <a:gd name="T54" fmla="*/ 69 w 208"/>
                <a:gd name="T55" fmla="*/ 53 h 229"/>
                <a:gd name="T56" fmla="*/ 73 w 208"/>
                <a:gd name="T57" fmla="*/ 33 h 229"/>
                <a:gd name="T58" fmla="*/ 79 w 208"/>
                <a:gd name="T59" fmla="*/ 11 h 229"/>
                <a:gd name="T60" fmla="*/ 67 w 208"/>
                <a:gd name="T61" fmla="*/ 0 h 229"/>
                <a:gd name="T62" fmla="*/ 50 w 208"/>
                <a:gd name="T63" fmla="*/ 17 h 229"/>
                <a:gd name="T64" fmla="*/ 2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2" y="210"/>
                  </a:moveTo>
                  <a:cubicBezTo>
                    <a:pt x="0" y="215"/>
                    <a:pt x="0" y="217"/>
                    <a:pt x="0" y="218"/>
                  </a:cubicBezTo>
                  <a:cubicBezTo>
                    <a:pt x="0" y="225"/>
                    <a:pt x="7" y="229"/>
                    <a:pt x="12" y="229"/>
                  </a:cubicBezTo>
                  <a:cubicBezTo>
                    <a:pt x="25" y="229"/>
                    <a:pt x="27" y="217"/>
                    <a:pt x="29" y="211"/>
                  </a:cubicBezTo>
                  <a:cubicBezTo>
                    <a:pt x="30" y="209"/>
                    <a:pt x="36" y="182"/>
                    <a:pt x="45" y="147"/>
                  </a:cubicBezTo>
                  <a:cubicBezTo>
                    <a:pt x="56" y="155"/>
                    <a:pt x="70" y="158"/>
                    <a:pt x="82" y="158"/>
                  </a:cubicBezTo>
                  <a:cubicBezTo>
                    <a:pt x="112" y="158"/>
                    <a:pt x="132" y="133"/>
                    <a:pt x="132" y="132"/>
                  </a:cubicBezTo>
                  <a:cubicBezTo>
                    <a:pt x="139" y="157"/>
                    <a:pt x="163" y="158"/>
                    <a:pt x="168" y="158"/>
                  </a:cubicBezTo>
                  <a:cubicBezTo>
                    <a:pt x="181" y="158"/>
                    <a:pt x="190" y="150"/>
                    <a:pt x="196" y="139"/>
                  </a:cubicBezTo>
                  <a:cubicBezTo>
                    <a:pt x="203" y="125"/>
                    <a:pt x="208" y="106"/>
                    <a:pt x="208" y="104"/>
                  </a:cubicBezTo>
                  <a:cubicBezTo>
                    <a:pt x="208" y="100"/>
                    <a:pt x="203" y="100"/>
                    <a:pt x="202" y="100"/>
                  </a:cubicBezTo>
                  <a:cubicBezTo>
                    <a:pt x="198" y="100"/>
                    <a:pt x="197" y="101"/>
                    <a:pt x="195" y="110"/>
                  </a:cubicBezTo>
                  <a:cubicBezTo>
                    <a:pt x="191" y="127"/>
                    <a:pt x="184" y="148"/>
                    <a:pt x="169" y="148"/>
                  </a:cubicBezTo>
                  <a:cubicBezTo>
                    <a:pt x="160" y="148"/>
                    <a:pt x="158" y="140"/>
                    <a:pt x="158" y="131"/>
                  </a:cubicBezTo>
                  <a:cubicBezTo>
                    <a:pt x="158" y="125"/>
                    <a:pt x="161" y="112"/>
                    <a:pt x="163" y="103"/>
                  </a:cubicBezTo>
                  <a:cubicBezTo>
                    <a:pt x="165" y="94"/>
                    <a:pt x="169" y="79"/>
                    <a:pt x="171" y="72"/>
                  </a:cubicBezTo>
                  <a:lnTo>
                    <a:pt x="179" y="41"/>
                  </a:lnTo>
                  <a:cubicBezTo>
                    <a:pt x="181" y="32"/>
                    <a:pt x="185" y="17"/>
                    <a:pt x="185" y="15"/>
                  </a:cubicBezTo>
                  <a:cubicBezTo>
                    <a:pt x="185" y="8"/>
                    <a:pt x="179" y="4"/>
                    <a:pt x="173" y="4"/>
                  </a:cubicBezTo>
                  <a:cubicBezTo>
                    <a:pt x="169" y="4"/>
                    <a:pt x="163" y="6"/>
                    <a:pt x="159" y="12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3" y="114"/>
                    <a:pt x="133" y="114"/>
                    <a:pt x="130" y="119"/>
                  </a:cubicBezTo>
                  <a:cubicBezTo>
                    <a:pt x="119" y="134"/>
                    <a:pt x="103" y="148"/>
                    <a:pt x="84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1" y="84"/>
                  </a:cubicBezTo>
                  <a:cubicBezTo>
                    <a:pt x="64" y="69"/>
                    <a:pt x="65" y="67"/>
                    <a:pt x="69" y="53"/>
                  </a:cubicBezTo>
                  <a:lnTo>
                    <a:pt x="73" y="33"/>
                  </a:lnTo>
                  <a:cubicBezTo>
                    <a:pt x="75" y="26"/>
                    <a:pt x="79" y="13"/>
                    <a:pt x="79" y="11"/>
                  </a:cubicBezTo>
                  <a:cubicBezTo>
                    <a:pt x="79" y="5"/>
                    <a:pt x="74" y="0"/>
                    <a:pt x="67" y="0"/>
                  </a:cubicBezTo>
                  <a:cubicBezTo>
                    <a:pt x="54" y="0"/>
                    <a:pt x="51" y="13"/>
                    <a:pt x="50" y="17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6A1699B7-B6E4-4065-BEBE-2A648A58AD93}"/>
                </a:ext>
              </a:extLst>
            </p:cNvPr>
            <p:cNvSpPr>
              <a:spLocks noEditPoints="1"/>
            </p:cNvSpPr>
            <p:nvPr>
              <p:custDataLst>
                <p:tags r:id="rId98"/>
              </p:custDataLst>
            </p:nvPr>
          </p:nvSpPr>
          <p:spPr bwMode="auto">
            <a:xfrm>
              <a:off x="4267200" y="2570163"/>
              <a:ext cx="68263" cy="134938"/>
            </a:xfrm>
            <a:custGeom>
              <a:avLst/>
              <a:gdLst>
                <a:gd name="T0" fmla="*/ 194 w 262"/>
                <a:gd name="T1" fmla="*/ 12 h 448"/>
                <a:gd name="T2" fmla="*/ 195 w 262"/>
                <a:gd name="T3" fmla="*/ 5 h 448"/>
                <a:gd name="T4" fmla="*/ 189 w 262"/>
                <a:gd name="T5" fmla="*/ 0 h 448"/>
                <a:gd name="T6" fmla="*/ 182 w 262"/>
                <a:gd name="T7" fmla="*/ 10 h 448"/>
                <a:gd name="T8" fmla="*/ 153 w 262"/>
                <a:gd name="T9" fmla="*/ 125 h 448"/>
                <a:gd name="T10" fmla="*/ 0 w 262"/>
                <a:gd name="T11" fmla="*/ 262 h 448"/>
                <a:gd name="T12" fmla="*/ 96 w 262"/>
                <a:gd name="T13" fmla="*/ 352 h 448"/>
                <a:gd name="T14" fmla="*/ 85 w 262"/>
                <a:gd name="T15" fmla="*/ 399 h 448"/>
                <a:gd name="T16" fmla="*/ 74 w 262"/>
                <a:gd name="T17" fmla="*/ 443 h 448"/>
                <a:gd name="T18" fmla="*/ 80 w 262"/>
                <a:gd name="T19" fmla="*/ 448 h 448"/>
                <a:gd name="T20" fmla="*/ 85 w 262"/>
                <a:gd name="T21" fmla="*/ 446 h 448"/>
                <a:gd name="T22" fmla="*/ 90 w 262"/>
                <a:gd name="T23" fmla="*/ 426 h 448"/>
                <a:gd name="T24" fmla="*/ 109 w 262"/>
                <a:gd name="T25" fmla="*/ 352 h 448"/>
                <a:gd name="T26" fmla="*/ 262 w 262"/>
                <a:gd name="T27" fmla="*/ 215 h 448"/>
                <a:gd name="T28" fmla="*/ 166 w 262"/>
                <a:gd name="T29" fmla="*/ 125 h 448"/>
                <a:gd name="T30" fmla="*/ 194 w 262"/>
                <a:gd name="T31" fmla="*/ 12 h 448"/>
                <a:gd name="T32" fmla="*/ 99 w 262"/>
                <a:gd name="T33" fmla="*/ 341 h 448"/>
                <a:gd name="T34" fmla="*/ 33 w 262"/>
                <a:gd name="T35" fmla="*/ 272 h 448"/>
                <a:gd name="T36" fmla="*/ 150 w 262"/>
                <a:gd name="T37" fmla="*/ 136 h 448"/>
                <a:gd name="T38" fmla="*/ 99 w 262"/>
                <a:gd name="T39" fmla="*/ 341 h 448"/>
                <a:gd name="T40" fmla="*/ 163 w 262"/>
                <a:gd name="T41" fmla="*/ 136 h 448"/>
                <a:gd name="T42" fmla="*/ 229 w 262"/>
                <a:gd name="T43" fmla="*/ 205 h 448"/>
                <a:gd name="T44" fmla="*/ 112 w 262"/>
                <a:gd name="T45" fmla="*/ 341 h 448"/>
                <a:gd name="T46" fmla="*/ 163 w 262"/>
                <a:gd name="T47" fmla="*/ 13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8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4" y="127"/>
                    <a:pt x="0" y="194"/>
                    <a:pt x="0" y="262"/>
                  </a:cubicBezTo>
                  <a:cubicBezTo>
                    <a:pt x="0" y="309"/>
                    <a:pt x="35" y="348"/>
                    <a:pt x="96" y="352"/>
                  </a:cubicBezTo>
                  <a:cubicBezTo>
                    <a:pt x="92" y="367"/>
                    <a:pt x="89" y="383"/>
                    <a:pt x="85" y="399"/>
                  </a:cubicBezTo>
                  <a:cubicBezTo>
                    <a:pt x="79" y="422"/>
                    <a:pt x="74" y="441"/>
                    <a:pt x="74" y="443"/>
                  </a:cubicBezTo>
                  <a:cubicBezTo>
                    <a:pt x="74" y="448"/>
                    <a:pt x="77" y="448"/>
                    <a:pt x="80" y="448"/>
                  </a:cubicBezTo>
                  <a:cubicBezTo>
                    <a:pt x="82" y="448"/>
                    <a:pt x="83" y="448"/>
                    <a:pt x="85" y="446"/>
                  </a:cubicBezTo>
                  <a:cubicBezTo>
                    <a:pt x="86" y="445"/>
                    <a:pt x="89" y="433"/>
                    <a:pt x="90" y="426"/>
                  </a:cubicBezTo>
                  <a:lnTo>
                    <a:pt x="109" y="352"/>
                  </a:lnTo>
                  <a:cubicBezTo>
                    <a:pt x="189" y="349"/>
                    <a:pt x="262" y="282"/>
                    <a:pt x="262" y="215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39"/>
                    <a:pt x="33" y="322"/>
                    <a:pt x="33" y="272"/>
                  </a:cubicBezTo>
                  <a:cubicBezTo>
                    <a:pt x="33" y="212"/>
                    <a:pt x="76" y="142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2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85B3BA9A-2D46-4801-885C-2319AEDCE6A8}"/>
                </a:ext>
              </a:extLst>
            </p:cNvPr>
            <p:cNvSpPr>
              <a:spLocks noEditPoints="1"/>
            </p:cNvSpPr>
            <p:nvPr>
              <p:custDataLst>
                <p:tags r:id="rId99"/>
              </p:custDataLst>
            </p:nvPr>
          </p:nvSpPr>
          <p:spPr bwMode="auto">
            <a:xfrm>
              <a:off x="4343400" y="2566988"/>
              <a:ext cx="68263" cy="111125"/>
            </a:xfrm>
            <a:custGeom>
              <a:avLst/>
              <a:gdLst>
                <a:gd name="T0" fmla="*/ 211 w 262"/>
                <a:gd name="T1" fmla="*/ 188 h 368"/>
                <a:gd name="T2" fmla="*/ 146 w 262"/>
                <a:gd name="T3" fmla="*/ 129 h 368"/>
                <a:gd name="T4" fmla="*/ 45 w 262"/>
                <a:gd name="T5" fmla="*/ 176 h 368"/>
                <a:gd name="T6" fmla="*/ 0 w 262"/>
                <a:gd name="T7" fmla="*/ 279 h 368"/>
                <a:gd name="T8" fmla="*/ 92 w 262"/>
                <a:gd name="T9" fmla="*/ 368 h 368"/>
                <a:gd name="T10" fmla="*/ 262 w 262"/>
                <a:gd name="T11" fmla="*/ 129 h 368"/>
                <a:gd name="T12" fmla="*/ 154 w 262"/>
                <a:gd name="T13" fmla="*/ 0 h 368"/>
                <a:gd name="T14" fmla="*/ 59 w 262"/>
                <a:gd name="T15" fmla="*/ 79 h 368"/>
                <a:gd name="T16" fmla="*/ 78 w 262"/>
                <a:gd name="T17" fmla="*/ 96 h 368"/>
                <a:gd name="T18" fmla="*/ 105 w 262"/>
                <a:gd name="T19" fmla="*/ 70 h 368"/>
                <a:gd name="T20" fmla="*/ 82 w 262"/>
                <a:gd name="T21" fmla="*/ 52 h 368"/>
                <a:gd name="T22" fmla="*/ 153 w 262"/>
                <a:gd name="T23" fmla="*/ 12 h 368"/>
                <a:gd name="T24" fmla="*/ 225 w 262"/>
                <a:gd name="T25" fmla="*/ 103 h 368"/>
                <a:gd name="T26" fmla="*/ 211 w 262"/>
                <a:gd name="T27" fmla="*/ 188 h 368"/>
                <a:gd name="T28" fmla="*/ 211 w 262"/>
                <a:gd name="T29" fmla="*/ 188 h 368"/>
                <a:gd name="T30" fmla="*/ 93 w 262"/>
                <a:gd name="T31" fmla="*/ 354 h 368"/>
                <a:gd name="T32" fmla="*/ 38 w 262"/>
                <a:gd name="T33" fmla="*/ 297 h 368"/>
                <a:gd name="T34" fmla="*/ 71 w 262"/>
                <a:gd name="T35" fmla="*/ 184 h 368"/>
                <a:gd name="T36" fmla="*/ 146 w 262"/>
                <a:gd name="T37" fmla="*/ 140 h 368"/>
                <a:gd name="T38" fmla="*/ 202 w 262"/>
                <a:gd name="T39" fmla="*/ 206 h 368"/>
                <a:gd name="T40" fmla="*/ 93 w 262"/>
                <a:gd name="T41" fmla="*/ 35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8">
                  <a:moveTo>
                    <a:pt x="211" y="188"/>
                  </a:moveTo>
                  <a:cubicBezTo>
                    <a:pt x="206" y="157"/>
                    <a:pt x="185" y="129"/>
                    <a:pt x="146" y="129"/>
                  </a:cubicBezTo>
                  <a:cubicBezTo>
                    <a:pt x="116" y="129"/>
                    <a:pt x="84" y="137"/>
                    <a:pt x="45" y="176"/>
                  </a:cubicBezTo>
                  <a:cubicBezTo>
                    <a:pt x="3" y="217"/>
                    <a:pt x="0" y="264"/>
                    <a:pt x="0" y="279"/>
                  </a:cubicBezTo>
                  <a:cubicBezTo>
                    <a:pt x="0" y="310"/>
                    <a:pt x="22" y="368"/>
                    <a:pt x="92" y="368"/>
                  </a:cubicBezTo>
                  <a:cubicBezTo>
                    <a:pt x="210" y="368"/>
                    <a:pt x="262" y="200"/>
                    <a:pt x="262" y="129"/>
                  </a:cubicBezTo>
                  <a:cubicBezTo>
                    <a:pt x="262" y="50"/>
                    <a:pt x="216" y="0"/>
                    <a:pt x="154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6"/>
                    <a:pt x="78" y="96"/>
                  </a:cubicBezTo>
                  <a:cubicBezTo>
                    <a:pt x="95" y="96"/>
                    <a:pt x="105" y="81"/>
                    <a:pt x="105" y="70"/>
                  </a:cubicBezTo>
                  <a:cubicBezTo>
                    <a:pt x="105" y="52"/>
                    <a:pt x="90" y="52"/>
                    <a:pt x="82" y="52"/>
                  </a:cubicBezTo>
                  <a:cubicBezTo>
                    <a:pt x="104" y="15"/>
                    <a:pt x="139" y="12"/>
                    <a:pt x="153" y="12"/>
                  </a:cubicBezTo>
                  <a:cubicBezTo>
                    <a:pt x="190" y="12"/>
                    <a:pt x="225" y="38"/>
                    <a:pt x="225" y="103"/>
                  </a:cubicBezTo>
                  <a:cubicBezTo>
                    <a:pt x="225" y="122"/>
                    <a:pt x="222" y="147"/>
                    <a:pt x="211" y="188"/>
                  </a:cubicBezTo>
                  <a:lnTo>
                    <a:pt x="211" y="188"/>
                  </a:lnTo>
                  <a:close/>
                  <a:moveTo>
                    <a:pt x="93" y="354"/>
                  </a:moveTo>
                  <a:cubicBezTo>
                    <a:pt x="38" y="354"/>
                    <a:pt x="38" y="302"/>
                    <a:pt x="38" y="297"/>
                  </a:cubicBezTo>
                  <a:cubicBezTo>
                    <a:pt x="38" y="284"/>
                    <a:pt x="51" y="214"/>
                    <a:pt x="71" y="184"/>
                  </a:cubicBezTo>
                  <a:cubicBezTo>
                    <a:pt x="91" y="156"/>
                    <a:pt x="115" y="140"/>
                    <a:pt x="146" y="140"/>
                  </a:cubicBezTo>
                  <a:cubicBezTo>
                    <a:pt x="201" y="140"/>
                    <a:pt x="202" y="196"/>
                    <a:pt x="202" y="206"/>
                  </a:cubicBezTo>
                  <a:cubicBezTo>
                    <a:pt x="202" y="242"/>
                    <a:pt x="170" y="354"/>
                    <a:pt x="93" y="35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1CF15720-08AE-4925-BE60-BB9773565C3C}"/>
                </a:ext>
              </a:extLst>
            </p:cNvPr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419600" y="2573338"/>
              <a:ext cx="47625" cy="46038"/>
            </a:xfrm>
            <a:custGeom>
              <a:avLst/>
              <a:gdLst>
                <a:gd name="T0" fmla="*/ 62 w 180"/>
                <a:gd name="T1" fmla="*/ 10 h 154"/>
                <a:gd name="T2" fmla="*/ 63 w 180"/>
                <a:gd name="T3" fmla="*/ 5 h 154"/>
                <a:gd name="T4" fmla="*/ 58 w 180"/>
                <a:gd name="T5" fmla="*/ 0 h 154"/>
                <a:gd name="T6" fmla="*/ 35 w 180"/>
                <a:gd name="T7" fmla="*/ 2 h 154"/>
                <a:gd name="T8" fmla="*/ 15 w 180"/>
                <a:gd name="T9" fmla="*/ 4 h 154"/>
                <a:gd name="T10" fmla="*/ 6 w 180"/>
                <a:gd name="T11" fmla="*/ 12 h 154"/>
                <a:gd name="T12" fmla="*/ 15 w 180"/>
                <a:gd name="T13" fmla="*/ 17 h 154"/>
                <a:gd name="T14" fmla="*/ 31 w 180"/>
                <a:gd name="T15" fmla="*/ 22 h 154"/>
                <a:gd name="T16" fmla="*/ 28 w 180"/>
                <a:gd name="T17" fmla="*/ 36 h 154"/>
                <a:gd name="T18" fmla="*/ 11 w 180"/>
                <a:gd name="T19" fmla="*/ 106 h 154"/>
                <a:gd name="T20" fmla="*/ 0 w 180"/>
                <a:gd name="T21" fmla="*/ 149 h 154"/>
                <a:gd name="T22" fmla="*/ 7 w 180"/>
                <a:gd name="T23" fmla="*/ 154 h 154"/>
                <a:gd name="T24" fmla="*/ 13 w 180"/>
                <a:gd name="T25" fmla="*/ 154 h 154"/>
                <a:gd name="T26" fmla="*/ 125 w 180"/>
                <a:gd name="T27" fmla="*/ 100 h 154"/>
                <a:gd name="T28" fmla="*/ 180 w 180"/>
                <a:gd name="T29" fmla="*/ 11 h 154"/>
                <a:gd name="T30" fmla="*/ 168 w 180"/>
                <a:gd name="T31" fmla="*/ 0 h 154"/>
                <a:gd name="T32" fmla="*/ 150 w 180"/>
                <a:gd name="T33" fmla="*/ 20 h 154"/>
                <a:gd name="T34" fmla="*/ 30 w 180"/>
                <a:gd name="T35" fmla="*/ 140 h 154"/>
                <a:gd name="T36" fmla="*/ 62 w 180"/>
                <a:gd name="T3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0" h="154">
                  <a:moveTo>
                    <a:pt x="62" y="10"/>
                  </a:moveTo>
                  <a:cubicBezTo>
                    <a:pt x="63" y="9"/>
                    <a:pt x="63" y="7"/>
                    <a:pt x="63" y="5"/>
                  </a:cubicBezTo>
                  <a:cubicBezTo>
                    <a:pt x="63" y="5"/>
                    <a:pt x="63" y="0"/>
                    <a:pt x="58" y="0"/>
                  </a:cubicBezTo>
                  <a:cubicBezTo>
                    <a:pt x="57" y="0"/>
                    <a:pt x="37" y="2"/>
                    <a:pt x="35" y="2"/>
                  </a:cubicBezTo>
                  <a:cubicBezTo>
                    <a:pt x="28" y="3"/>
                    <a:pt x="22" y="3"/>
                    <a:pt x="15" y="4"/>
                  </a:cubicBezTo>
                  <a:cubicBezTo>
                    <a:pt x="10" y="4"/>
                    <a:pt x="6" y="4"/>
                    <a:pt x="6" y="12"/>
                  </a:cubicBezTo>
                  <a:cubicBezTo>
                    <a:pt x="6" y="17"/>
                    <a:pt x="11" y="17"/>
                    <a:pt x="15" y="17"/>
                  </a:cubicBezTo>
                  <a:cubicBezTo>
                    <a:pt x="31" y="17"/>
                    <a:pt x="31" y="19"/>
                    <a:pt x="31" y="22"/>
                  </a:cubicBezTo>
                  <a:cubicBezTo>
                    <a:pt x="31" y="24"/>
                    <a:pt x="30" y="31"/>
                    <a:pt x="28" y="36"/>
                  </a:cubicBezTo>
                  <a:lnTo>
                    <a:pt x="11" y="106"/>
                  </a:lnTo>
                  <a:cubicBezTo>
                    <a:pt x="2" y="141"/>
                    <a:pt x="0" y="148"/>
                    <a:pt x="0" y="149"/>
                  </a:cubicBezTo>
                  <a:cubicBezTo>
                    <a:pt x="0" y="154"/>
                    <a:pt x="6" y="154"/>
                    <a:pt x="7" y="154"/>
                  </a:cubicBezTo>
                  <a:lnTo>
                    <a:pt x="13" y="154"/>
                  </a:lnTo>
                  <a:cubicBezTo>
                    <a:pt x="44" y="149"/>
                    <a:pt x="88" y="133"/>
                    <a:pt x="125" y="100"/>
                  </a:cubicBezTo>
                  <a:cubicBezTo>
                    <a:pt x="173" y="58"/>
                    <a:pt x="180" y="12"/>
                    <a:pt x="180" y="11"/>
                  </a:cubicBezTo>
                  <a:cubicBezTo>
                    <a:pt x="180" y="5"/>
                    <a:pt x="175" y="0"/>
                    <a:pt x="168" y="0"/>
                  </a:cubicBezTo>
                  <a:cubicBezTo>
                    <a:pt x="156" y="0"/>
                    <a:pt x="153" y="10"/>
                    <a:pt x="150" y="20"/>
                  </a:cubicBezTo>
                  <a:cubicBezTo>
                    <a:pt x="136" y="69"/>
                    <a:pt x="89" y="123"/>
                    <a:pt x="30" y="140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B9D741FC-A2CA-4D15-8109-DAEF5163D14B}"/>
                </a:ext>
              </a:extLst>
            </p:cNvPr>
            <p:cNvSpPr>
              <a:spLocks noEditPoints="1"/>
            </p:cNvSpPr>
            <p:nvPr>
              <p:custDataLst>
                <p:tags r:id="rId101"/>
              </p:custDataLst>
            </p:nvPr>
          </p:nvSpPr>
          <p:spPr bwMode="auto">
            <a:xfrm>
              <a:off x="4484688" y="2570163"/>
              <a:ext cx="68263" cy="134938"/>
            </a:xfrm>
            <a:custGeom>
              <a:avLst/>
              <a:gdLst>
                <a:gd name="T0" fmla="*/ 194 w 262"/>
                <a:gd name="T1" fmla="*/ 12 h 448"/>
                <a:gd name="T2" fmla="*/ 195 w 262"/>
                <a:gd name="T3" fmla="*/ 5 h 448"/>
                <a:gd name="T4" fmla="*/ 189 w 262"/>
                <a:gd name="T5" fmla="*/ 0 h 448"/>
                <a:gd name="T6" fmla="*/ 182 w 262"/>
                <a:gd name="T7" fmla="*/ 10 h 448"/>
                <a:gd name="T8" fmla="*/ 153 w 262"/>
                <a:gd name="T9" fmla="*/ 125 h 448"/>
                <a:gd name="T10" fmla="*/ 0 w 262"/>
                <a:gd name="T11" fmla="*/ 262 h 448"/>
                <a:gd name="T12" fmla="*/ 96 w 262"/>
                <a:gd name="T13" fmla="*/ 352 h 448"/>
                <a:gd name="T14" fmla="*/ 85 w 262"/>
                <a:gd name="T15" fmla="*/ 399 h 448"/>
                <a:gd name="T16" fmla="*/ 74 w 262"/>
                <a:gd name="T17" fmla="*/ 443 h 448"/>
                <a:gd name="T18" fmla="*/ 80 w 262"/>
                <a:gd name="T19" fmla="*/ 448 h 448"/>
                <a:gd name="T20" fmla="*/ 85 w 262"/>
                <a:gd name="T21" fmla="*/ 446 h 448"/>
                <a:gd name="T22" fmla="*/ 90 w 262"/>
                <a:gd name="T23" fmla="*/ 426 h 448"/>
                <a:gd name="T24" fmla="*/ 109 w 262"/>
                <a:gd name="T25" fmla="*/ 352 h 448"/>
                <a:gd name="T26" fmla="*/ 262 w 262"/>
                <a:gd name="T27" fmla="*/ 215 h 448"/>
                <a:gd name="T28" fmla="*/ 166 w 262"/>
                <a:gd name="T29" fmla="*/ 125 h 448"/>
                <a:gd name="T30" fmla="*/ 194 w 262"/>
                <a:gd name="T31" fmla="*/ 12 h 448"/>
                <a:gd name="T32" fmla="*/ 99 w 262"/>
                <a:gd name="T33" fmla="*/ 341 h 448"/>
                <a:gd name="T34" fmla="*/ 33 w 262"/>
                <a:gd name="T35" fmla="*/ 272 h 448"/>
                <a:gd name="T36" fmla="*/ 150 w 262"/>
                <a:gd name="T37" fmla="*/ 136 h 448"/>
                <a:gd name="T38" fmla="*/ 99 w 262"/>
                <a:gd name="T39" fmla="*/ 341 h 448"/>
                <a:gd name="T40" fmla="*/ 163 w 262"/>
                <a:gd name="T41" fmla="*/ 136 h 448"/>
                <a:gd name="T42" fmla="*/ 229 w 262"/>
                <a:gd name="T43" fmla="*/ 205 h 448"/>
                <a:gd name="T44" fmla="*/ 111 w 262"/>
                <a:gd name="T45" fmla="*/ 341 h 448"/>
                <a:gd name="T46" fmla="*/ 163 w 262"/>
                <a:gd name="T47" fmla="*/ 13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2" h="448">
                  <a:moveTo>
                    <a:pt x="194" y="12"/>
                  </a:moveTo>
                  <a:cubicBezTo>
                    <a:pt x="194" y="11"/>
                    <a:pt x="195" y="5"/>
                    <a:pt x="195" y="5"/>
                  </a:cubicBezTo>
                  <a:cubicBezTo>
                    <a:pt x="195" y="4"/>
                    <a:pt x="195" y="0"/>
                    <a:pt x="189" y="0"/>
                  </a:cubicBezTo>
                  <a:cubicBezTo>
                    <a:pt x="184" y="0"/>
                    <a:pt x="184" y="1"/>
                    <a:pt x="182" y="10"/>
                  </a:cubicBezTo>
                  <a:lnTo>
                    <a:pt x="153" y="125"/>
                  </a:lnTo>
                  <a:cubicBezTo>
                    <a:pt x="74" y="127"/>
                    <a:pt x="0" y="194"/>
                    <a:pt x="0" y="262"/>
                  </a:cubicBezTo>
                  <a:cubicBezTo>
                    <a:pt x="0" y="309"/>
                    <a:pt x="35" y="348"/>
                    <a:pt x="96" y="352"/>
                  </a:cubicBezTo>
                  <a:cubicBezTo>
                    <a:pt x="92" y="367"/>
                    <a:pt x="89" y="383"/>
                    <a:pt x="85" y="399"/>
                  </a:cubicBezTo>
                  <a:cubicBezTo>
                    <a:pt x="79" y="422"/>
                    <a:pt x="74" y="441"/>
                    <a:pt x="74" y="443"/>
                  </a:cubicBezTo>
                  <a:cubicBezTo>
                    <a:pt x="74" y="448"/>
                    <a:pt x="77" y="448"/>
                    <a:pt x="80" y="448"/>
                  </a:cubicBezTo>
                  <a:cubicBezTo>
                    <a:pt x="82" y="448"/>
                    <a:pt x="83" y="448"/>
                    <a:pt x="85" y="446"/>
                  </a:cubicBezTo>
                  <a:cubicBezTo>
                    <a:pt x="86" y="445"/>
                    <a:pt x="89" y="433"/>
                    <a:pt x="90" y="426"/>
                  </a:cubicBezTo>
                  <a:lnTo>
                    <a:pt x="109" y="352"/>
                  </a:lnTo>
                  <a:cubicBezTo>
                    <a:pt x="189" y="349"/>
                    <a:pt x="262" y="282"/>
                    <a:pt x="262" y="215"/>
                  </a:cubicBezTo>
                  <a:cubicBezTo>
                    <a:pt x="262" y="176"/>
                    <a:pt x="235" y="130"/>
                    <a:pt x="166" y="125"/>
                  </a:cubicBezTo>
                  <a:lnTo>
                    <a:pt x="194" y="12"/>
                  </a:lnTo>
                  <a:close/>
                  <a:moveTo>
                    <a:pt x="99" y="341"/>
                  </a:moveTo>
                  <a:cubicBezTo>
                    <a:pt x="69" y="339"/>
                    <a:pt x="33" y="322"/>
                    <a:pt x="33" y="272"/>
                  </a:cubicBezTo>
                  <a:cubicBezTo>
                    <a:pt x="33" y="212"/>
                    <a:pt x="76" y="142"/>
                    <a:pt x="150" y="136"/>
                  </a:cubicBezTo>
                  <a:lnTo>
                    <a:pt x="99" y="341"/>
                  </a:lnTo>
                  <a:close/>
                  <a:moveTo>
                    <a:pt x="163" y="136"/>
                  </a:moveTo>
                  <a:cubicBezTo>
                    <a:pt x="201" y="138"/>
                    <a:pt x="229" y="161"/>
                    <a:pt x="229" y="205"/>
                  </a:cubicBezTo>
                  <a:cubicBezTo>
                    <a:pt x="229" y="264"/>
                    <a:pt x="186" y="335"/>
                    <a:pt x="111" y="341"/>
                  </a:cubicBezTo>
                  <a:lnTo>
                    <a:pt x="163" y="13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7595E94F-DD0B-499C-8C28-0D10CB43A643}"/>
                </a:ext>
              </a:extLst>
            </p:cNvPr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4594225" y="2633663"/>
              <a:ext cx="79375" cy="6350"/>
            </a:xfrm>
            <a:custGeom>
              <a:avLst/>
              <a:gdLst>
                <a:gd name="T0" fmla="*/ 287 w 304"/>
                <a:gd name="T1" fmla="*/ 20 h 20"/>
                <a:gd name="T2" fmla="*/ 304 w 304"/>
                <a:gd name="T3" fmla="*/ 10 h 20"/>
                <a:gd name="T4" fmla="*/ 287 w 304"/>
                <a:gd name="T5" fmla="*/ 0 h 20"/>
                <a:gd name="T6" fmla="*/ 17 w 304"/>
                <a:gd name="T7" fmla="*/ 0 h 20"/>
                <a:gd name="T8" fmla="*/ 0 w 304"/>
                <a:gd name="T9" fmla="*/ 10 h 20"/>
                <a:gd name="T10" fmla="*/ 17 w 304"/>
                <a:gd name="T11" fmla="*/ 20 h 20"/>
                <a:gd name="T12" fmla="*/ 287 w 30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4" h="20">
                  <a:moveTo>
                    <a:pt x="287" y="20"/>
                  </a:moveTo>
                  <a:cubicBezTo>
                    <a:pt x="295" y="20"/>
                    <a:pt x="304" y="20"/>
                    <a:pt x="304" y="10"/>
                  </a:cubicBezTo>
                  <a:cubicBezTo>
                    <a:pt x="304" y="0"/>
                    <a:pt x="295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DF08D7D-6982-4466-93F5-7E44F0BC31AF}"/>
                </a:ext>
              </a:extLst>
            </p:cNvPr>
            <p:cNvSpPr>
              <a:spLocks noEditPoints="1"/>
            </p:cNvSpPr>
            <p:nvPr>
              <p:custDataLst>
                <p:tags r:id="rId103"/>
              </p:custDataLst>
            </p:nvPr>
          </p:nvSpPr>
          <p:spPr bwMode="auto">
            <a:xfrm>
              <a:off x="4716463" y="2608263"/>
              <a:ext cx="58738" cy="96838"/>
            </a:xfrm>
            <a:custGeom>
              <a:avLst/>
              <a:gdLst>
                <a:gd name="T0" fmla="*/ 227 w 229"/>
                <a:gd name="T1" fmla="*/ 33 h 323"/>
                <a:gd name="T2" fmla="*/ 229 w 229"/>
                <a:gd name="T3" fmla="*/ 24 h 323"/>
                <a:gd name="T4" fmla="*/ 214 w 229"/>
                <a:gd name="T5" fmla="*/ 10 h 323"/>
                <a:gd name="T6" fmla="*/ 194 w 229"/>
                <a:gd name="T7" fmla="*/ 32 h 323"/>
                <a:gd name="T8" fmla="*/ 148 w 229"/>
                <a:gd name="T9" fmla="*/ 0 h 323"/>
                <a:gd name="T10" fmla="*/ 29 w 229"/>
                <a:gd name="T11" fmla="*/ 142 h 323"/>
                <a:gd name="T12" fmla="*/ 95 w 229"/>
                <a:gd name="T13" fmla="*/ 221 h 323"/>
                <a:gd name="T14" fmla="*/ 153 w 229"/>
                <a:gd name="T15" fmla="*/ 192 h 323"/>
                <a:gd name="T16" fmla="*/ 154 w 229"/>
                <a:gd name="T17" fmla="*/ 192 h 323"/>
                <a:gd name="T18" fmla="*/ 137 w 229"/>
                <a:gd name="T19" fmla="*/ 258 h 323"/>
                <a:gd name="T20" fmla="*/ 65 w 229"/>
                <a:gd name="T21" fmla="*/ 312 h 323"/>
                <a:gd name="T22" fmla="*/ 25 w 229"/>
                <a:gd name="T23" fmla="*/ 307 h 323"/>
                <a:gd name="T24" fmla="*/ 46 w 229"/>
                <a:gd name="T25" fmla="*/ 281 h 323"/>
                <a:gd name="T26" fmla="*/ 27 w 229"/>
                <a:gd name="T27" fmla="*/ 264 h 323"/>
                <a:gd name="T28" fmla="*/ 0 w 229"/>
                <a:gd name="T29" fmla="*/ 293 h 323"/>
                <a:gd name="T30" fmla="*/ 66 w 229"/>
                <a:gd name="T31" fmla="*/ 323 h 323"/>
                <a:gd name="T32" fmla="*/ 172 w 229"/>
                <a:gd name="T33" fmla="*/ 254 h 323"/>
                <a:gd name="T34" fmla="*/ 227 w 229"/>
                <a:gd name="T35" fmla="*/ 33 h 323"/>
                <a:gd name="T36" fmla="*/ 163 w 229"/>
                <a:gd name="T37" fmla="*/ 157 h 323"/>
                <a:gd name="T38" fmla="*/ 137 w 229"/>
                <a:gd name="T39" fmla="*/ 192 h 323"/>
                <a:gd name="T40" fmla="*/ 97 w 229"/>
                <a:gd name="T41" fmla="*/ 210 h 323"/>
                <a:gd name="T42" fmla="*/ 64 w 229"/>
                <a:gd name="T43" fmla="*/ 164 h 323"/>
                <a:gd name="T44" fmla="*/ 92 w 229"/>
                <a:gd name="T45" fmla="*/ 56 h 323"/>
                <a:gd name="T46" fmla="*/ 148 w 229"/>
                <a:gd name="T47" fmla="*/ 11 h 323"/>
                <a:gd name="T48" fmla="*/ 188 w 229"/>
                <a:gd name="T49" fmla="*/ 54 h 323"/>
                <a:gd name="T50" fmla="*/ 186 w 229"/>
                <a:gd name="T51" fmla="*/ 62 h 323"/>
                <a:gd name="T52" fmla="*/ 163 w 229"/>
                <a:gd name="T53" fmla="*/ 157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323">
                  <a:moveTo>
                    <a:pt x="227" y="33"/>
                  </a:moveTo>
                  <a:cubicBezTo>
                    <a:pt x="228" y="30"/>
                    <a:pt x="229" y="27"/>
                    <a:pt x="229" y="24"/>
                  </a:cubicBezTo>
                  <a:cubicBezTo>
                    <a:pt x="229" y="15"/>
                    <a:pt x="223" y="10"/>
                    <a:pt x="214" y="10"/>
                  </a:cubicBezTo>
                  <a:cubicBezTo>
                    <a:pt x="209" y="10"/>
                    <a:pt x="196" y="14"/>
                    <a:pt x="194" y="32"/>
                  </a:cubicBezTo>
                  <a:cubicBezTo>
                    <a:pt x="185" y="13"/>
                    <a:pt x="167" y="0"/>
                    <a:pt x="148" y="0"/>
                  </a:cubicBezTo>
                  <a:cubicBezTo>
                    <a:pt x="91" y="0"/>
                    <a:pt x="29" y="70"/>
                    <a:pt x="29" y="142"/>
                  </a:cubicBezTo>
                  <a:cubicBezTo>
                    <a:pt x="29" y="191"/>
                    <a:pt x="59" y="221"/>
                    <a:pt x="95" y="221"/>
                  </a:cubicBezTo>
                  <a:cubicBezTo>
                    <a:pt x="125" y="221"/>
                    <a:pt x="148" y="197"/>
                    <a:pt x="153" y="192"/>
                  </a:cubicBezTo>
                  <a:lnTo>
                    <a:pt x="154" y="192"/>
                  </a:lnTo>
                  <a:cubicBezTo>
                    <a:pt x="143" y="237"/>
                    <a:pt x="137" y="257"/>
                    <a:pt x="137" y="258"/>
                  </a:cubicBezTo>
                  <a:cubicBezTo>
                    <a:pt x="135" y="263"/>
                    <a:pt x="118" y="312"/>
                    <a:pt x="65" y="312"/>
                  </a:cubicBezTo>
                  <a:cubicBezTo>
                    <a:pt x="56" y="312"/>
                    <a:pt x="39" y="312"/>
                    <a:pt x="25" y="307"/>
                  </a:cubicBezTo>
                  <a:cubicBezTo>
                    <a:pt x="40" y="303"/>
                    <a:pt x="46" y="290"/>
                    <a:pt x="46" y="281"/>
                  </a:cubicBezTo>
                  <a:cubicBezTo>
                    <a:pt x="46" y="273"/>
                    <a:pt x="40" y="264"/>
                    <a:pt x="27" y="264"/>
                  </a:cubicBezTo>
                  <a:cubicBezTo>
                    <a:pt x="16" y="264"/>
                    <a:pt x="0" y="273"/>
                    <a:pt x="0" y="293"/>
                  </a:cubicBezTo>
                  <a:cubicBezTo>
                    <a:pt x="0" y="313"/>
                    <a:pt x="18" y="323"/>
                    <a:pt x="66" y="323"/>
                  </a:cubicBezTo>
                  <a:cubicBezTo>
                    <a:pt x="129" y="323"/>
                    <a:pt x="164" y="284"/>
                    <a:pt x="172" y="254"/>
                  </a:cubicBezTo>
                  <a:lnTo>
                    <a:pt x="227" y="33"/>
                  </a:lnTo>
                  <a:close/>
                  <a:moveTo>
                    <a:pt x="163" y="157"/>
                  </a:moveTo>
                  <a:cubicBezTo>
                    <a:pt x="160" y="170"/>
                    <a:pt x="148" y="182"/>
                    <a:pt x="137" y="192"/>
                  </a:cubicBezTo>
                  <a:cubicBezTo>
                    <a:pt x="127" y="201"/>
                    <a:pt x="111" y="210"/>
                    <a:pt x="97" y="210"/>
                  </a:cubicBezTo>
                  <a:cubicBezTo>
                    <a:pt x="72" y="210"/>
                    <a:pt x="64" y="184"/>
                    <a:pt x="64" y="164"/>
                  </a:cubicBezTo>
                  <a:cubicBezTo>
                    <a:pt x="64" y="140"/>
                    <a:pt x="79" y="81"/>
                    <a:pt x="92" y="56"/>
                  </a:cubicBezTo>
                  <a:cubicBezTo>
                    <a:pt x="106" y="31"/>
                    <a:pt x="127" y="11"/>
                    <a:pt x="148" y="11"/>
                  </a:cubicBezTo>
                  <a:cubicBezTo>
                    <a:pt x="181" y="11"/>
                    <a:pt x="188" y="52"/>
                    <a:pt x="188" y="54"/>
                  </a:cubicBezTo>
                  <a:cubicBezTo>
                    <a:pt x="188" y="57"/>
                    <a:pt x="187" y="60"/>
                    <a:pt x="186" y="62"/>
                  </a:cubicBezTo>
                  <a:lnTo>
                    <a:pt x="163" y="15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9">
              <a:extLst>
                <a:ext uri="{FF2B5EF4-FFF2-40B4-BE49-F238E27FC236}">
                  <a16:creationId xmlns:a16="http://schemas.microsoft.com/office/drawing/2014/main" id="{CFD3B0DA-74AB-4FF2-803A-764F941FC2F2}"/>
                </a:ext>
              </a:extLst>
            </p:cNvPr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4784725" y="2573338"/>
              <a:ext cx="53975" cy="69850"/>
            </a:xfrm>
            <a:custGeom>
              <a:avLst/>
              <a:gdLst>
                <a:gd name="T0" fmla="*/ 2 w 208"/>
                <a:gd name="T1" fmla="*/ 210 h 229"/>
                <a:gd name="T2" fmla="*/ 0 w 208"/>
                <a:gd name="T3" fmla="*/ 218 h 229"/>
                <a:gd name="T4" fmla="*/ 12 w 208"/>
                <a:gd name="T5" fmla="*/ 229 h 229"/>
                <a:gd name="T6" fmla="*/ 29 w 208"/>
                <a:gd name="T7" fmla="*/ 211 h 229"/>
                <a:gd name="T8" fmla="*/ 45 w 208"/>
                <a:gd name="T9" fmla="*/ 147 h 229"/>
                <a:gd name="T10" fmla="*/ 82 w 208"/>
                <a:gd name="T11" fmla="*/ 158 h 229"/>
                <a:gd name="T12" fmla="*/ 133 w 208"/>
                <a:gd name="T13" fmla="*/ 132 h 229"/>
                <a:gd name="T14" fmla="*/ 169 w 208"/>
                <a:gd name="T15" fmla="*/ 158 h 229"/>
                <a:gd name="T16" fmla="*/ 196 w 208"/>
                <a:gd name="T17" fmla="*/ 139 h 229"/>
                <a:gd name="T18" fmla="*/ 208 w 208"/>
                <a:gd name="T19" fmla="*/ 104 h 229"/>
                <a:gd name="T20" fmla="*/ 203 w 208"/>
                <a:gd name="T21" fmla="*/ 100 h 229"/>
                <a:gd name="T22" fmla="*/ 195 w 208"/>
                <a:gd name="T23" fmla="*/ 110 h 229"/>
                <a:gd name="T24" fmla="*/ 170 w 208"/>
                <a:gd name="T25" fmla="*/ 148 h 229"/>
                <a:gd name="T26" fmla="*/ 158 w 208"/>
                <a:gd name="T27" fmla="*/ 131 h 229"/>
                <a:gd name="T28" fmla="*/ 163 w 208"/>
                <a:gd name="T29" fmla="*/ 103 h 229"/>
                <a:gd name="T30" fmla="*/ 171 w 208"/>
                <a:gd name="T31" fmla="*/ 72 h 229"/>
                <a:gd name="T32" fmla="*/ 179 w 208"/>
                <a:gd name="T33" fmla="*/ 41 h 229"/>
                <a:gd name="T34" fmla="*/ 185 w 208"/>
                <a:gd name="T35" fmla="*/ 15 h 229"/>
                <a:gd name="T36" fmla="*/ 173 w 208"/>
                <a:gd name="T37" fmla="*/ 4 h 229"/>
                <a:gd name="T38" fmla="*/ 159 w 208"/>
                <a:gd name="T39" fmla="*/ 12 h 229"/>
                <a:gd name="T40" fmla="*/ 154 w 208"/>
                <a:gd name="T41" fmla="*/ 32 h 229"/>
                <a:gd name="T42" fmla="*/ 146 w 208"/>
                <a:gd name="T43" fmla="*/ 61 h 229"/>
                <a:gd name="T44" fmla="*/ 135 w 208"/>
                <a:gd name="T45" fmla="*/ 105 h 229"/>
                <a:gd name="T46" fmla="*/ 130 w 208"/>
                <a:gd name="T47" fmla="*/ 119 h 229"/>
                <a:gd name="T48" fmla="*/ 84 w 208"/>
                <a:gd name="T49" fmla="*/ 148 h 229"/>
                <a:gd name="T50" fmla="*/ 55 w 208"/>
                <a:gd name="T51" fmla="*/ 117 h 229"/>
                <a:gd name="T52" fmla="*/ 61 w 208"/>
                <a:gd name="T53" fmla="*/ 84 h 229"/>
                <a:gd name="T54" fmla="*/ 69 w 208"/>
                <a:gd name="T55" fmla="*/ 53 h 229"/>
                <a:gd name="T56" fmla="*/ 74 w 208"/>
                <a:gd name="T57" fmla="*/ 33 h 229"/>
                <a:gd name="T58" fmla="*/ 79 w 208"/>
                <a:gd name="T59" fmla="*/ 11 h 229"/>
                <a:gd name="T60" fmla="*/ 67 w 208"/>
                <a:gd name="T61" fmla="*/ 0 h 229"/>
                <a:gd name="T62" fmla="*/ 50 w 208"/>
                <a:gd name="T63" fmla="*/ 17 h 229"/>
                <a:gd name="T64" fmla="*/ 2 w 208"/>
                <a:gd name="T65" fmla="*/ 21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9">
                  <a:moveTo>
                    <a:pt x="2" y="210"/>
                  </a:moveTo>
                  <a:cubicBezTo>
                    <a:pt x="0" y="215"/>
                    <a:pt x="0" y="217"/>
                    <a:pt x="0" y="218"/>
                  </a:cubicBezTo>
                  <a:cubicBezTo>
                    <a:pt x="0" y="225"/>
                    <a:pt x="7" y="229"/>
                    <a:pt x="12" y="229"/>
                  </a:cubicBezTo>
                  <a:cubicBezTo>
                    <a:pt x="25" y="229"/>
                    <a:pt x="28" y="217"/>
                    <a:pt x="29" y="211"/>
                  </a:cubicBezTo>
                  <a:cubicBezTo>
                    <a:pt x="30" y="209"/>
                    <a:pt x="37" y="182"/>
                    <a:pt x="45" y="147"/>
                  </a:cubicBezTo>
                  <a:cubicBezTo>
                    <a:pt x="56" y="155"/>
                    <a:pt x="70" y="158"/>
                    <a:pt x="82" y="158"/>
                  </a:cubicBezTo>
                  <a:cubicBezTo>
                    <a:pt x="112" y="158"/>
                    <a:pt x="132" y="133"/>
                    <a:pt x="133" y="132"/>
                  </a:cubicBezTo>
                  <a:cubicBezTo>
                    <a:pt x="139" y="157"/>
                    <a:pt x="163" y="158"/>
                    <a:pt x="169" y="158"/>
                  </a:cubicBezTo>
                  <a:cubicBezTo>
                    <a:pt x="181" y="158"/>
                    <a:pt x="190" y="150"/>
                    <a:pt x="196" y="139"/>
                  </a:cubicBezTo>
                  <a:cubicBezTo>
                    <a:pt x="204" y="125"/>
                    <a:pt x="208" y="106"/>
                    <a:pt x="208" y="104"/>
                  </a:cubicBezTo>
                  <a:cubicBezTo>
                    <a:pt x="208" y="100"/>
                    <a:pt x="204" y="100"/>
                    <a:pt x="203" y="100"/>
                  </a:cubicBezTo>
                  <a:cubicBezTo>
                    <a:pt x="198" y="100"/>
                    <a:pt x="197" y="101"/>
                    <a:pt x="195" y="110"/>
                  </a:cubicBezTo>
                  <a:cubicBezTo>
                    <a:pt x="191" y="127"/>
                    <a:pt x="184" y="148"/>
                    <a:pt x="170" y="148"/>
                  </a:cubicBezTo>
                  <a:cubicBezTo>
                    <a:pt x="161" y="148"/>
                    <a:pt x="158" y="140"/>
                    <a:pt x="158" y="131"/>
                  </a:cubicBezTo>
                  <a:cubicBezTo>
                    <a:pt x="158" y="125"/>
                    <a:pt x="161" y="112"/>
                    <a:pt x="163" y="103"/>
                  </a:cubicBezTo>
                  <a:cubicBezTo>
                    <a:pt x="166" y="94"/>
                    <a:pt x="169" y="79"/>
                    <a:pt x="171" y="72"/>
                  </a:cubicBezTo>
                  <a:lnTo>
                    <a:pt x="179" y="41"/>
                  </a:lnTo>
                  <a:cubicBezTo>
                    <a:pt x="181" y="32"/>
                    <a:pt x="185" y="17"/>
                    <a:pt x="185" y="15"/>
                  </a:cubicBezTo>
                  <a:cubicBezTo>
                    <a:pt x="185" y="8"/>
                    <a:pt x="179" y="4"/>
                    <a:pt x="173" y="4"/>
                  </a:cubicBezTo>
                  <a:cubicBezTo>
                    <a:pt x="170" y="4"/>
                    <a:pt x="163" y="6"/>
                    <a:pt x="159" y="12"/>
                  </a:cubicBezTo>
                  <a:cubicBezTo>
                    <a:pt x="158" y="14"/>
                    <a:pt x="155" y="25"/>
                    <a:pt x="154" y="32"/>
                  </a:cubicBezTo>
                  <a:lnTo>
                    <a:pt x="146" y="61"/>
                  </a:lnTo>
                  <a:lnTo>
                    <a:pt x="135" y="105"/>
                  </a:lnTo>
                  <a:cubicBezTo>
                    <a:pt x="133" y="114"/>
                    <a:pt x="133" y="114"/>
                    <a:pt x="130" y="119"/>
                  </a:cubicBezTo>
                  <a:cubicBezTo>
                    <a:pt x="119" y="134"/>
                    <a:pt x="104" y="148"/>
                    <a:pt x="84" y="148"/>
                  </a:cubicBezTo>
                  <a:cubicBezTo>
                    <a:pt x="55" y="148"/>
                    <a:pt x="55" y="123"/>
                    <a:pt x="55" y="117"/>
                  </a:cubicBezTo>
                  <a:cubicBezTo>
                    <a:pt x="55" y="108"/>
                    <a:pt x="56" y="103"/>
                    <a:pt x="61" y="84"/>
                  </a:cubicBezTo>
                  <a:cubicBezTo>
                    <a:pt x="65" y="69"/>
                    <a:pt x="65" y="67"/>
                    <a:pt x="69" y="53"/>
                  </a:cubicBezTo>
                  <a:lnTo>
                    <a:pt x="74" y="33"/>
                  </a:lnTo>
                  <a:cubicBezTo>
                    <a:pt x="75" y="26"/>
                    <a:pt x="79" y="13"/>
                    <a:pt x="79" y="11"/>
                  </a:cubicBezTo>
                  <a:cubicBezTo>
                    <a:pt x="79" y="5"/>
                    <a:pt x="74" y="0"/>
                    <a:pt x="67" y="0"/>
                  </a:cubicBezTo>
                  <a:cubicBezTo>
                    <a:pt x="55" y="0"/>
                    <a:pt x="51" y="13"/>
                    <a:pt x="50" y="17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0">
              <a:extLst>
                <a:ext uri="{FF2B5EF4-FFF2-40B4-BE49-F238E27FC236}">
                  <a16:creationId xmlns:a16="http://schemas.microsoft.com/office/drawing/2014/main" id="{6FC1F9A4-982C-431F-9449-A75E9525AD17}"/>
                </a:ext>
              </a:extLst>
            </p:cNvPr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4849813" y="2573338"/>
              <a:ext cx="46038" cy="46038"/>
            </a:xfrm>
            <a:custGeom>
              <a:avLst/>
              <a:gdLst>
                <a:gd name="T0" fmla="*/ 62 w 179"/>
                <a:gd name="T1" fmla="*/ 10 h 154"/>
                <a:gd name="T2" fmla="*/ 62 w 179"/>
                <a:gd name="T3" fmla="*/ 5 h 154"/>
                <a:gd name="T4" fmla="*/ 57 w 179"/>
                <a:gd name="T5" fmla="*/ 0 h 154"/>
                <a:gd name="T6" fmla="*/ 34 w 179"/>
                <a:gd name="T7" fmla="*/ 2 h 154"/>
                <a:gd name="T8" fmla="*/ 15 w 179"/>
                <a:gd name="T9" fmla="*/ 4 h 154"/>
                <a:gd name="T10" fmla="*/ 5 w 179"/>
                <a:gd name="T11" fmla="*/ 12 h 154"/>
                <a:gd name="T12" fmla="*/ 14 w 179"/>
                <a:gd name="T13" fmla="*/ 17 h 154"/>
                <a:gd name="T14" fmla="*/ 31 w 179"/>
                <a:gd name="T15" fmla="*/ 22 h 154"/>
                <a:gd name="T16" fmla="*/ 27 w 179"/>
                <a:gd name="T17" fmla="*/ 36 h 154"/>
                <a:gd name="T18" fmla="*/ 10 w 179"/>
                <a:gd name="T19" fmla="*/ 106 h 154"/>
                <a:gd name="T20" fmla="*/ 0 w 179"/>
                <a:gd name="T21" fmla="*/ 149 h 154"/>
                <a:gd name="T22" fmla="*/ 6 w 179"/>
                <a:gd name="T23" fmla="*/ 154 h 154"/>
                <a:gd name="T24" fmla="*/ 12 w 179"/>
                <a:gd name="T25" fmla="*/ 154 h 154"/>
                <a:gd name="T26" fmla="*/ 124 w 179"/>
                <a:gd name="T27" fmla="*/ 100 h 154"/>
                <a:gd name="T28" fmla="*/ 179 w 179"/>
                <a:gd name="T29" fmla="*/ 11 h 154"/>
                <a:gd name="T30" fmla="*/ 167 w 179"/>
                <a:gd name="T31" fmla="*/ 0 h 154"/>
                <a:gd name="T32" fmla="*/ 149 w 179"/>
                <a:gd name="T33" fmla="*/ 20 h 154"/>
                <a:gd name="T34" fmla="*/ 29 w 179"/>
                <a:gd name="T35" fmla="*/ 140 h 154"/>
                <a:gd name="T36" fmla="*/ 62 w 179"/>
                <a:gd name="T3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9" h="154">
                  <a:moveTo>
                    <a:pt x="62" y="10"/>
                  </a:moveTo>
                  <a:cubicBezTo>
                    <a:pt x="62" y="9"/>
                    <a:pt x="62" y="7"/>
                    <a:pt x="62" y="5"/>
                  </a:cubicBezTo>
                  <a:cubicBezTo>
                    <a:pt x="62" y="5"/>
                    <a:pt x="62" y="0"/>
                    <a:pt x="57" y="0"/>
                  </a:cubicBezTo>
                  <a:cubicBezTo>
                    <a:pt x="56" y="0"/>
                    <a:pt x="37" y="2"/>
                    <a:pt x="34" y="2"/>
                  </a:cubicBezTo>
                  <a:cubicBezTo>
                    <a:pt x="27" y="3"/>
                    <a:pt x="21" y="3"/>
                    <a:pt x="15" y="4"/>
                  </a:cubicBezTo>
                  <a:cubicBezTo>
                    <a:pt x="9" y="4"/>
                    <a:pt x="5" y="4"/>
                    <a:pt x="5" y="12"/>
                  </a:cubicBezTo>
                  <a:cubicBezTo>
                    <a:pt x="5" y="17"/>
                    <a:pt x="10" y="17"/>
                    <a:pt x="14" y="17"/>
                  </a:cubicBezTo>
                  <a:cubicBezTo>
                    <a:pt x="31" y="17"/>
                    <a:pt x="31" y="19"/>
                    <a:pt x="31" y="22"/>
                  </a:cubicBezTo>
                  <a:cubicBezTo>
                    <a:pt x="31" y="24"/>
                    <a:pt x="29" y="31"/>
                    <a:pt x="27" y="36"/>
                  </a:cubicBezTo>
                  <a:lnTo>
                    <a:pt x="10" y="106"/>
                  </a:lnTo>
                  <a:cubicBezTo>
                    <a:pt x="1" y="141"/>
                    <a:pt x="0" y="148"/>
                    <a:pt x="0" y="149"/>
                  </a:cubicBezTo>
                  <a:cubicBezTo>
                    <a:pt x="0" y="154"/>
                    <a:pt x="5" y="154"/>
                    <a:pt x="6" y="154"/>
                  </a:cubicBezTo>
                  <a:lnTo>
                    <a:pt x="12" y="154"/>
                  </a:lnTo>
                  <a:cubicBezTo>
                    <a:pt x="43" y="149"/>
                    <a:pt x="87" y="133"/>
                    <a:pt x="124" y="100"/>
                  </a:cubicBezTo>
                  <a:cubicBezTo>
                    <a:pt x="172" y="58"/>
                    <a:pt x="179" y="12"/>
                    <a:pt x="179" y="11"/>
                  </a:cubicBezTo>
                  <a:cubicBezTo>
                    <a:pt x="179" y="5"/>
                    <a:pt x="174" y="0"/>
                    <a:pt x="167" y="0"/>
                  </a:cubicBezTo>
                  <a:cubicBezTo>
                    <a:pt x="155" y="0"/>
                    <a:pt x="152" y="10"/>
                    <a:pt x="149" y="20"/>
                  </a:cubicBezTo>
                  <a:cubicBezTo>
                    <a:pt x="135" y="69"/>
                    <a:pt x="88" y="123"/>
                    <a:pt x="29" y="140"/>
                  </a:cubicBezTo>
                  <a:lnTo>
                    <a:pt x="62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021CD1C0-0FC4-415D-BEB1-45E319E1C835}"/>
                </a:ext>
              </a:extLst>
            </p:cNvPr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4911725" y="2568575"/>
              <a:ext cx="80963" cy="109538"/>
            </a:xfrm>
            <a:custGeom>
              <a:avLst/>
              <a:gdLst>
                <a:gd name="T0" fmla="*/ 75 w 312"/>
                <a:gd name="T1" fmla="*/ 305 h 363"/>
                <a:gd name="T2" fmla="*/ 117 w 312"/>
                <a:gd name="T3" fmla="*/ 205 h 363"/>
                <a:gd name="T4" fmla="*/ 184 w 312"/>
                <a:gd name="T5" fmla="*/ 42 h 363"/>
                <a:gd name="T6" fmla="*/ 210 w 312"/>
                <a:gd name="T7" fmla="*/ 31 h 363"/>
                <a:gd name="T8" fmla="*/ 245 w 312"/>
                <a:gd name="T9" fmla="*/ 73 h 363"/>
                <a:gd name="T10" fmla="*/ 243 w 312"/>
                <a:gd name="T11" fmla="*/ 91 h 363"/>
                <a:gd name="T12" fmla="*/ 246 w 312"/>
                <a:gd name="T13" fmla="*/ 95 h 363"/>
                <a:gd name="T14" fmla="*/ 280 w 312"/>
                <a:gd name="T15" fmla="*/ 80 h 363"/>
                <a:gd name="T16" fmla="*/ 294 w 312"/>
                <a:gd name="T17" fmla="*/ 48 h 363"/>
                <a:gd name="T18" fmla="*/ 252 w 312"/>
                <a:gd name="T19" fmla="*/ 0 h 363"/>
                <a:gd name="T20" fmla="*/ 143 w 312"/>
                <a:gd name="T21" fmla="*/ 54 h 363"/>
                <a:gd name="T22" fmla="*/ 70 w 312"/>
                <a:gd name="T23" fmla="*/ 222 h 363"/>
                <a:gd name="T24" fmla="*/ 42 w 312"/>
                <a:gd name="T25" fmla="*/ 301 h 363"/>
                <a:gd name="T26" fmla="*/ 19 w 312"/>
                <a:gd name="T27" fmla="*/ 336 h 363"/>
                <a:gd name="T28" fmla="*/ 0 w 312"/>
                <a:gd name="T29" fmla="*/ 360 h 363"/>
                <a:gd name="T30" fmla="*/ 5 w 312"/>
                <a:gd name="T31" fmla="*/ 363 h 363"/>
                <a:gd name="T32" fmla="*/ 30 w 312"/>
                <a:gd name="T33" fmla="*/ 352 h 363"/>
                <a:gd name="T34" fmla="*/ 51 w 312"/>
                <a:gd name="T35" fmla="*/ 334 h 363"/>
                <a:gd name="T36" fmla="*/ 125 w 312"/>
                <a:gd name="T37" fmla="*/ 348 h 363"/>
                <a:gd name="T38" fmla="*/ 201 w 312"/>
                <a:gd name="T39" fmla="*/ 363 h 363"/>
                <a:gd name="T40" fmla="*/ 299 w 312"/>
                <a:gd name="T41" fmla="*/ 310 h 363"/>
                <a:gd name="T42" fmla="*/ 312 w 312"/>
                <a:gd name="T43" fmla="*/ 283 h 363"/>
                <a:gd name="T44" fmla="*/ 308 w 312"/>
                <a:gd name="T45" fmla="*/ 280 h 363"/>
                <a:gd name="T46" fmla="*/ 280 w 312"/>
                <a:gd name="T47" fmla="*/ 291 h 363"/>
                <a:gd name="T48" fmla="*/ 262 w 312"/>
                <a:gd name="T49" fmla="*/ 311 h 363"/>
                <a:gd name="T50" fmla="*/ 255 w 312"/>
                <a:gd name="T51" fmla="*/ 326 h 363"/>
                <a:gd name="T52" fmla="*/ 243 w 312"/>
                <a:gd name="T53" fmla="*/ 332 h 363"/>
                <a:gd name="T54" fmla="*/ 161 w 312"/>
                <a:gd name="T55" fmla="*/ 315 h 363"/>
                <a:gd name="T56" fmla="*/ 95 w 312"/>
                <a:gd name="T57" fmla="*/ 303 h 363"/>
                <a:gd name="T58" fmla="*/ 75 w 312"/>
                <a:gd name="T59" fmla="*/ 30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2" h="363">
                  <a:moveTo>
                    <a:pt x="75" y="305"/>
                  </a:moveTo>
                  <a:cubicBezTo>
                    <a:pt x="102" y="264"/>
                    <a:pt x="110" y="232"/>
                    <a:pt x="117" y="205"/>
                  </a:cubicBezTo>
                  <a:cubicBezTo>
                    <a:pt x="134" y="136"/>
                    <a:pt x="153" y="77"/>
                    <a:pt x="184" y="42"/>
                  </a:cubicBezTo>
                  <a:cubicBezTo>
                    <a:pt x="190" y="36"/>
                    <a:pt x="194" y="31"/>
                    <a:pt x="210" y="31"/>
                  </a:cubicBezTo>
                  <a:cubicBezTo>
                    <a:pt x="244" y="31"/>
                    <a:pt x="245" y="66"/>
                    <a:pt x="245" y="73"/>
                  </a:cubicBezTo>
                  <a:cubicBezTo>
                    <a:pt x="245" y="82"/>
                    <a:pt x="243" y="89"/>
                    <a:pt x="243" y="91"/>
                  </a:cubicBezTo>
                  <a:cubicBezTo>
                    <a:pt x="243" y="95"/>
                    <a:pt x="246" y="95"/>
                    <a:pt x="246" y="95"/>
                  </a:cubicBezTo>
                  <a:cubicBezTo>
                    <a:pt x="254" y="95"/>
                    <a:pt x="268" y="89"/>
                    <a:pt x="280" y="80"/>
                  </a:cubicBezTo>
                  <a:cubicBezTo>
                    <a:pt x="289" y="73"/>
                    <a:pt x="294" y="68"/>
                    <a:pt x="294" y="48"/>
                  </a:cubicBezTo>
                  <a:cubicBezTo>
                    <a:pt x="294" y="21"/>
                    <a:pt x="280" y="0"/>
                    <a:pt x="252" y="0"/>
                  </a:cubicBezTo>
                  <a:cubicBezTo>
                    <a:pt x="236" y="0"/>
                    <a:pt x="192" y="4"/>
                    <a:pt x="143" y="54"/>
                  </a:cubicBezTo>
                  <a:cubicBezTo>
                    <a:pt x="103" y="95"/>
                    <a:pt x="80" y="184"/>
                    <a:pt x="70" y="222"/>
                  </a:cubicBezTo>
                  <a:cubicBezTo>
                    <a:pt x="61" y="256"/>
                    <a:pt x="57" y="272"/>
                    <a:pt x="42" y="301"/>
                  </a:cubicBezTo>
                  <a:cubicBezTo>
                    <a:pt x="39" y="307"/>
                    <a:pt x="26" y="329"/>
                    <a:pt x="19" y="336"/>
                  </a:cubicBezTo>
                  <a:cubicBezTo>
                    <a:pt x="5" y="348"/>
                    <a:pt x="0" y="357"/>
                    <a:pt x="0" y="360"/>
                  </a:cubicBezTo>
                  <a:cubicBezTo>
                    <a:pt x="0" y="361"/>
                    <a:pt x="1" y="363"/>
                    <a:pt x="5" y="363"/>
                  </a:cubicBezTo>
                  <a:cubicBezTo>
                    <a:pt x="7" y="363"/>
                    <a:pt x="17" y="361"/>
                    <a:pt x="30" y="352"/>
                  </a:cubicBezTo>
                  <a:cubicBezTo>
                    <a:pt x="39" y="347"/>
                    <a:pt x="40" y="346"/>
                    <a:pt x="51" y="334"/>
                  </a:cubicBezTo>
                  <a:cubicBezTo>
                    <a:pt x="76" y="335"/>
                    <a:pt x="94" y="339"/>
                    <a:pt x="125" y="348"/>
                  </a:cubicBezTo>
                  <a:cubicBezTo>
                    <a:pt x="151" y="355"/>
                    <a:pt x="176" y="363"/>
                    <a:pt x="201" y="363"/>
                  </a:cubicBezTo>
                  <a:cubicBezTo>
                    <a:pt x="242" y="363"/>
                    <a:pt x="283" y="332"/>
                    <a:pt x="299" y="310"/>
                  </a:cubicBezTo>
                  <a:cubicBezTo>
                    <a:pt x="309" y="297"/>
                    <a:pt x="312" y="285"/>
                    <a:pt x="312" y="283"/>
                  </a:cubicBezTo>
                  <a:cubicBezTo>
                    <a:pt x="312" y="280"/>
                    <a:pt x="309" y="280"/>
                    <a:pt x="308" y="280"/>
                  </a:cubicBezTo>
                  <a:cubicBezTo>
                    <a:pt x="300" y="280"/>
                    <a:pt x="288" y="285"/>
                    <a:pt x="280" y="291"/>
                  </a:cubicBezTo>
                  <a:cubicBezTo>
                    <a:pt x="266" y="299"/>
                    <a:pt x="265" y="302"/>
                    <a:pt x="262" y="311"/>
                  </a:cubicBezTo>
                  <a:cubicBezTo>
                    <a:pt x="260" y="319"/>
                    <a:pt x="257" y="323"/>
                    <a:pt x="255" y="326"/>
                  </a:cubicBezTo>
                  <a:cubicBezTo>
                    <a:pt x="251" y="332"/>
                    <a:pt x="250" y="332"/>
                    <a:pt x="243" y="332"/>
                  </a:cubicBezTo>
                  <a:cubicBezTo>
                    <a:pt x="219" y="332"/>
                    <a:pt x="194" y="324"/>
                    <a:pt x="161" y="315"/>
                  </a:cubicBezTo>
                  <a:cubicBezTo>
                    <a:pt x="147" y="311"/>
                    <a:pt x="120" y="303"/>
                    <a:pt x="95" y="303"/>
                  </a:cubicBezTo>
                  <a:cubicBezTo>
                    <a:pt x="88" y="303"/>
                    <a:pt x="81" y="304"/>
                    <a:pt x="75" y="30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5" descr="\documentclass{article}&#10;\usepackage{amsmath}&#10;\pagestyle{empty}&#10;\begin{document}&#10;&#10;$&#10;F_{1}=\int_{-a-l}^{-a+l}dx\, \partial_{\mu}T^{\mu}_{x}=\int_{-a-l}^{-a+l}dx\, \partial_{t}T^{t}_{x}+\int_{-a-l}^{-a+l}dx\, \partial_{x}T^{x}_{x}&#10;$&#10;&#10;\end{document}" title="IguanaTex Vector Display">
            <a:extLst>
              <a:ext uri="{FF2B5EF4-FFF2-40B4-BE49-F238E27FC236}">
                <a16:creationId xmlns:a16="http://schemas.microsoft.com/office/drawing/2014/main" id="{26986AB9-04F0-419F-9076-34AB49AB876D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26721" y="3962974"/>
            <a:ext cx="5611475" cy="377781"/>
            <a:chOff x="2540000" y="2540000"/>
            <a:chExt cx="3065463" cy="206376"/>
          </a:xfrm>
        </p:grpSpPr>
        <p:sp>
          <p:nvSpPr>
            <p:cNvPr id="82" name="Freeform 68">
              <a:extLst>
                <a:ext uri="{FF2B5EF4-FFF2-40B4-BE49-F238E27FC236}">
                  <a16:creationId xmlns:a16="http://schemas.microsoft.com/office/drawing/2014/main" id="{37534AD8-8362-43B1-BF10-EC08BAC0320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2540000" y="2592388"/>
              <a:ext cx="92075" cy="100013"/>
            </a:xfrm>
            <a:custGeom>
              <a:avLst/>
              <a:gdLst>
                <a:gd name="T0" fmla="*/ 132 w 355"/>
                <a:gd name="T1" fmla="*/ 178 h 340"/>
                <a:gd name="T2" fmla="*/ 180 w 355"/>
                <a:gd name="T3" fmla="*/ 178 h 340"/>
                <a:gd name="T4" fmla="*/ 222 w 355"/>
                <a:gd name="T5" fmla="*/ 200 h 340"/>
                <a:gd name="T6" fmla="*/ 218 w 355"/>
                <a:gd name="T7" fmla="*/ 224 h 340"/>
                <a:gd name="T8" fmla="*/ 217 w 355"/>
                <a:gd name="T9" fmla="*/ 230 h 340"/>
                <a:gd name="T10" fmla="*/ 223 w 355"/>
                <a:gd name="T11" fmla="*/ 236 h 340"/>
                <a:gd name="T12" fmla="*/ 230 w 355"/>
                <a:gd name="T13" fmla="*/ 225 h 340"/>
                <a:gd name="T14" fmla="*/ 258 w 355"/>
                <a:gd name="T15" fmla="*/ 117 h 340"/>
                <a:gd name="T16" fmla="*/ 259 w 355"/>
                <a:gd name="T17" fmla="*/ 109 h 340"/>
                <a:gd name="T18" fmla="*/ 253 w 355"/>
                <a:gd name="T19" fmla="*/ 104 h 340"/>
                <a:gd name="T20" fmla="*/ 246 w 355"/>
                <a:gd name="T21" fmla="*/ 114 h 340"/>
                <a:gd name="T22" fmla="*/ 181 w 355"/>
                <a:gd name="T23" fmla="*/ 162 h 340"/>
                <a:gd name="T24" fmla="*/ 136 w 355"/>
                <a:gd name="T25" fmla="*/ 162 h 340"/>
                <a:gd name="T26" fmla="*/ 168 w 355"/>
                <a:gd name="T27" fmla="*/ 35 h 340"/>
                <a:gd name="T28" fmla="*/ 195 w 355"/>
                <a:gd name="T29" fmla="*/ 16 h 340"/>
                <a:gd name="T30" fmla="*/ 261 w 355"/>
                <a:gd name="T31" fmla="*/ 16 h 340"/>
                <a:gd name="T32" fmla="*/ 333 w 355"/>
                <a:gd name="T33" fmla="*/ 71 h 340"/>
                <a:gd name="T34" fmla="*/ 332 w 355"/>
                <a:gd name="T35" fmla="*/ 98 h 340"/>
                <a:gd name="T36" fmla="*/ 331 w 355"/>
                <a:gd name="T37" fmla="*/ 107 h 340"/>
                <a:gd name="T38" fmla="*/ 337 w 355"/>
                <a:gd name="T39" fmla="*/ 113 h 340"/>
                <a:gd name="T40" fmla="*/ 344 w 355"/>
                <a:gd name="T41" fmla="*/ 100 h 340"/>
                <a:gd name="T42" fmla="*/ 354 w 355"/>
                <a:gd name="T43" fmla="*/ 14 h 340"/>
                <a:gd name="T44" fmla="*/ 340 w 355"/>
                <a:gd name="T45" fmla="*/ 0 h 340"/>
                <a:gd name="T46" fmla="*/ 96 w 355"/>
                <a:gd name="T47" fmla="*/ 0 h 340"/>
                <a:gd name="T48" fmla="*/ 81 w 355"/>
                <a:gd name="T49" fmla="*/ 10 h 340"/>
                <a:gd name="T50" fmla="*/ 95 w 355"/>
                <a:gd name="T51" fmla="*/ 16 h 340"/>
                <a:gd name="T52" fmla="*/ 128 w 355"/>
                <a:gd name="T53" fmla="*/ 25 h 340"/>
                <a:gd name="T54" fmla="*/ 125 w 355"/>
                <a:gd name="T55" fmla="*/ 37 h 340"/>
                <a:gd name="T56" fmla="*/ 59 w 355"/>
                <a:gd name="T57" fmla="*/ 301 h 340"/>
                <a:gd name="T58" fmla="*/ 14 w 355"/>
                <a:gd name="T59" fmla="*/ 324 h 340"/>
                <a:gd name="T60" fmla="*/ 0 w 355"/>
                <a:gd name="T61" fmla="*/ 334 h 340"/>
                <a:gd name="T62" fmla="*/ 7 w 355"/>
                <a:gd name="T63" fmla="*/ 340 h 340"/>
                <a:gd name="T64" fmla="*/ 73 w 355"/>
                <a:gd name="T65" fmla="*/ 338 h 340"/>
                <a:gd name="T66" fmla="*/ 147 w 355"/>
                <a:gd name="T67" fmla="*/ 340 h 340"/>
                <a:gd name="T68" fmla="*/ 158 w 355"/>
                <a:gd name="T69" fmla="*/ 330 h 340"/>
                <a:gd name="T70" fmla="*/ 155 w 355"/>
                <a:gd name="T71" fmla="*/ 325 h 340"/>
                <a:gd name="T72" fmla="*/ 141 w 355"/>
                <a:gd name="T73" fmla="*/ 324 h 340"/>
                <a:gd name="T74" fmla="*/ 115 w 355"/>
                <a:gd name="T75" fmla="*/ 323 h 340"/>
                <a:gd name="T76" fmla="*/ 99 w 355"/>
                <a:gd name="T77" fmla="*/ 313 h 340"/>
                <a:gd name="T78" fmla="*/ 101 w 355"/>
                <a:gd name="T79" fmla="*/ 302 h 340"/>
                <a:gd name="T80" fmla="*/ 132 w 355"/>
                <a:gd name="T81" fmla="*/ 17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5" h="340">
                  <a:moveTo>
                    <a:pt x="132" y="178"/>
                  </a:moveTo>
                  <a:lnTo>
                    <a:pt x="180" y="178"/>
                  </a:lnTo>
                  <a:cubicBezTo>
                    <a:pt x="218" y="178"/>
                    <a:pt x="222" y="186"/>
                    <a:pt x="222" y="200"/>
                  </a:cubicBezTo>
                  <a:cubicBezTo>
                    <a:pt x="222" y="203"/>
                    <a:pt x="222" y="209"/>
                    <a:pt x="218" y="224"/>
                  </a:cubicBezTo>
                  <a:cubicBezTo>
                    <a:pt x="217" y="227"/>
                    <a:pt x="217" y="229"/>
                    <a:pt x="217" y="230"/>
                  </a:cubicBezTo>
                  <a:cubicBezTo>
                    <a:pt x="217" y="234"/>
                    <a:pt x="220" y="236"/>
                    <a:pt x="223" y="236"/>
                  </a:cubicBezTo>
                  <a:cubicBezTo>
                    <a:pt x="228" y="236"/>
                    <a:pt x="228" y="234"/>
                    <a:pt x="230" y="225"/>
                  </a:cubicBezTo>
                  <a:lnTo>
                    <a:pt x="258" y="117"/>
                  </a:lnTo>
                  <a:cubicBezTo>
                    <a:pt x="259" y="112"/>
                    <a:pt x="259" y="111"/>
                    <a:pt x="259" y="109"/>
                  </a:cubicBezTo>
                  <a:cubicBezTo>
                    <a:pt x="259" y="108"/>
                    <a:pt x="258" y="104"/>
                    <a:pt x="253" y="104"/>
                  </a:cubicBezTo>
                  <a:cubicBezTo>
                    <a:pt x="248" y="104"/>
                    <a:pt x="248" y="106"/>
                    <a:pt x="246" y="114"/>
                  </a:cubicBezTo>
                  <a:cubicBezTo>
                    <a:pt x="235" y="153"/>
                    <a:pt x="224" y="162"/>
                    <a:pt x="181" y="162"/>
                  </a:cubicBezTo>
                  <a:lnTo>
                    <a:pt x="136" y="162"/>
                  </a:lnTo>
                  <a:lnTo>
                    <a:pt x="168" y="35"/>
                  </a:lnTo>
                  <a:cubicBezTo>
                    <a:pt x="172" y="18"/>
                    <a:pt x="173" y="16"/>
                    <a:pt x="195" y="16"/>
                  </a:cubicBezTo>
                  <a:lnTo>
                    <a:pt x="261" y="16"/>
                  </a:lnTo>
                  <a:cubicBezTo>
                    <a:pt x="322" y="16"/>
                    <a:pt x="333" y="32"/>
                    <a:pt x="333" y="71"/>
                  </a:cubicBezTo>
                  <a:cubicBezTo>
                    <a:pt x="333" y="82"/>
                    <a:pt x="333" y="84"/>
                    <a:pt x="332" y="98"/>
                  </a:cubicBezTo>
                  <a:cubicBezTo>
                    <a:pt x="331" y="104"/>
                    <a:pt x="331" y="105"/>
                    <a:pt x="331" y="107"/>
                  </a:cubicBezTo>
                  <a:cubicBezTo>
                    <a:pt x="331" y="109"/>
                    <a:pt x="332" y="113"/>
                    <a:pt x="337" y="113"/>
                  </a:cubicBezTo>
                  <a:cubicBezTo>
                    <a:pt x="342" y="113"/>
                    <a:pt x="343" y="110"/>
                    <a:pt x="344" y="100"/>
                  </a:cubicBezTo>
                  <a:lnTo>
                    <a:pt x="354" y="14"/>
                  </a:lnTo>
                  <a:cubicBezTo>
                    <a:pt x="355" y="0"/>
                    <a:pt x="353" y="0"/>
                    <a:pt x="340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6"/>
                    <a:pt x="86" y="16"/>
                    <a:pt x="95" y="16"/>
                  </a:cubicBezTo>
                  <a:cubicBezTo>
                    <a:pt x="114" y="16"/>
                    <a:pt x="128" y="16"/>
                    <a:pt x="128" y="25"/>
                  </a:cubicBezTo>
                  <a:cubicBezTo>
                    <a:pt x="128" y="27"/>
                    <a:pt x="128" y="28"/>
                    <a:pt x="125" y="37"/>
                  </a:cubicBezTo>
                  <a:lnTo>
                    <a:pt x="59" y="301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2" y="340"/>
                    <a:pt x="59" y="338"/>
                    <a:pt x="73" y="338"/>
                  </a:cubicBezTo>
                  <a:cubicBezTo>
                    <a:pt x="90" y="338"/>
                    <a:pt x="131" y="340"/>
                    <a:pt x="147" y="340"/>
                  </a:cubicBezTo>
                  <a:cubicBezTo>
                    <a:pt x="152" y="340"/>
                    <a:pt x="158" y="340"/>
                    <a:pt x="158" y="330"/>
                  </a:cubicBezTo>
                  <a:cubicBezTo>
                    <a:pt x="158" y="326"/>
                    <a:pt x="155" y="325"/>
                    <a:pt x="155" y="325"/>
                  </a:cubicBezTo>
                  <a:cubicBezTo>
                    <a:pt x="153" y="324"/>
                    <a:pt x="152" y="324"/>
                    <a:pt x="141" y="324"/>
                  </a:cubicBezTo>
                  <a:cubicBezTo>
                    <a:pt x="130" y="324"/>
                    <a:pt x="128" y="324"/>
                    <a:pt x="115" y="323"/>
                  </a:cubicBezTo>
                  <a:cubicBezTo>
                    <a:pt x="101" y="322"/>
                    <a:pt x="99" y="320"/>
                    <a:pt x="99" y="313"/>
                  </a:cubicBezTo>
                  <a:cubicBezTo>
                    <a:pt x="99" y="312"/>
                    <a:pt x="99" y="309"/>
                    <a:pt x="101" y="302"/>
                  </a:cubicBezTo>
                  <a:lnTo>
                    <a:pt x="132" y="17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">
              <a:extLst>
                <a:ext uri="{FF2B5EF4-FFF2-40B4-BE49-F238E27FC236}">
                  <a16:creationId xmlns:a16="http://schemas.microsoft.com/office/drawing/2014/main" id="{413B6B96-9875-4AD3-8CB8-8C89BF5DFC9C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628900" y="2646363"/>
              <a:ext cx="33338" cy="68263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8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0">
              <a:extLst>
                <a:ext uri="{FF2B5EF4-FFF2-40B4-BE49-F238E27FC236}">
                  <a16:creationId xmlns:a16="http://schemas.microsoft.com/office/drawing/2014/main" id="{D6523805-8EFD-4C90-9D55-541161B191BF}"/>
                </a:ext>
              </a:extLst>
            </p:cNvPr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>
              <a:off x="2719388" y="2640013"/>
              <a:ext cx="87313" cy="33338"/>
            </a:xfrm>
            <a:custGeom>
              <a:avLst/>
              <a:gdLst>
                <a:gd name="T0" fmla="*/ 315 w 332"/>
                <a:gd name="T1" fmla="*/ 20 h 116"/>
                <a:gd name="T2" fmla="*/ 332 w 332"/>
                <a:gd name="T3" fmla="*/ 10 h 116"/>
                <a:gd name="T4" fmla="*/ 315 w 332"/>
                <a:gd name="T5" fmla="*/ 0 h 116"/>
                <a:gd name="T6" fmla="*/ 17 w 332"/>
                <a:gd name="T7" fmla="*/ 0 h 116"/>
                <a:gd name="T8" fmla="*/ 0 w 332"/>
                <a:gd name="T9" fmla="*/ 10 h 116"/>
                <a:gd name="T10" fmla="*/ 17 w 332"/>
                <a:gd name="T11" fmla="*/ 20 h 116"/>
                <a:gd name="T12" fmla="*/ 315 w 332"/>
                <a:gd name="T13" fmla="*/ 20 h 116"/>
                <a:gd name="T14" fmla="*/ 315 w 332"/>
                <a:gd name="T15" fmla="*/ 116 h 116"/>
                <a:gd name="T16" fmla="*/ 332 w 332"/>
                <a:gd name="T17" fmla="*/ 106 h 116"/>
                <a:gd name="T18" fmla="*/ 315 w 332"/>
                <a:gd name="T19" fmla="*/ 96 h 116"/>
                <a:gd name="T20" fmla="*/ 17 w 332"/>
                <a:gd name="T21" fmla="*/ 96 h 116"/>
                <a:gd name="T22" fmla="*/ 0 w 332"/>
                <a:gd name="T23" fmla="*/ 106 h 116"/>
                <a:gd name="T24" fmla="*/ 17 w 332"/>
                <a:gd name="T25" fmla="*/ 116 h 116"/>
                <a:gd name="T26" fmla="*/ 315 w 332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6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6"/>
                  </a:moveTo>
                  <a:cubicBezTo>
                    <a:pt x="322" y="116"/>
                    <a:pt x="332" y="116"/>
                    <a:pt x="332" y="106"/>
                  </a:cubicBezTo>
                  <a:cubicBezTo>
                    <a:pt x="332" y="96"/>
                    <a:pt x="322" y="96"/>
                    <a:pt x="315" y="96"/>
                  </a:cubicBezTo>
                  <a:lnTo>
                    <a:pt x="17" y="96"/>
                  </a:lnTo>
                  <a:cubicBezTo>
                    <a:pt x="10" y="96"/>
                    <a:pt x="0" y="96"/>
                    <a:pt x="0" y="106"/>
                  </a:cubicBezTo>
                  <a:cubicBezTo>
                    <a:pt x="0" y="116"/>
                    <a:pt x="10" y="116"/>
                    <a:pt x="17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>
              <a:extLst>
                <a:ext uri="{FF2B5EF4-FFF2-40B4-BE49-F238E27FC236}">
                  <a16:creationId xmlns:a16="http://schemas.microsoft.com/office/drawing/2014/main" id="{0C1224AD-69EB-495C-AFB3-FFC5D2A53478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857500" y="2574925"/>
              <a:ext cx="71438" cy="163513"/>
            </a:xfrm>
            <a:custGeom>
              <a:avLst/>
              <a:gdLst>
                <a:gd name="T0" fmla="*/ 108 w 276"/>
                <a:gd name="T1" fmla="*/ 439 h 555"/>
                <a:gd name="T2" fmla="*/ 55 w 276"/>
                <a:gd name="T3" fmla="*/ 544 h 555"/>
                <a:gd name="T4" fmla="*/ 23 w 276"/>
                <a:gd name="T5" fmla="*/ 533 h 555"/>
                <a:gd name="T6" fmla="*/ 41 w 276"/>
                <a:gd name="T7" fmla="*/ 513 h 555"/>
                <a:gd name="T8" fmla="*/ 21 w 276"/>
                <a:gd name="T9" fmla="*/ 492 h 555"/>
                <a:gd name="T10" fmla="*/ 0 w 276"/>
                <a:gd name="T11" fmla="*/ 513 h 555"/>
                <a:gd name="T12" fmla="*/ 55 w 276"/>
                <a:gd name="T13" fmla="*/ 555 h 555"/>
                <a:gd name="T14" fmla="*/ 137 w 276"/>
                <a:gd name="T15" fmla="*/ 466 h 555"/>
                <a:gd name="T16" fmla="*/ 165 w 276"/>
                <a:gd name="T17" fmla="*/ 239 h 555"/>
                <a:gd name="T18" fmla="*/ 175 w 276"/>
                <a:gd name="T19" fmla="*/ 115 h 555"/>
                <a:gd name="T20" fmla="*/ 221 w 276"/>
                <a:gd name="T21" fmla="*/ 11 h 555"/>
                <a:gd name="T22" fmla="*/ 253 w 276"/>
                <a:gd name="T23" fmla="*/ 21 h 555"/>
                <a:gd name="T24" fmla="*/ 234 w 276"/>
                <a:gd name="T25" fmla="*/ 42 h 555"/>
                <a:gd name="T26" fmla="*/ 255 w 276"/>
                <a:gd name="T27" fmla="*/ 63 h 555"/>
                <a:gd name="T28" fmla="*/ 276 w 276"/>
                <a:gd name="T29" fmla="*/ 41 h 555"/>
                <a:gd name="T30" fmla="*/ 221 w 276"/>
                <a:gd name="T31" fmla="*/ 0 h 555"/>
                <a:gd name="T32" fmla="*/ 145 w 276"/>
                <a:gd name="T33" fmla="*/ 86 h 555"/>
                <a:gd name="T34" fmla="*/ 117 w 276"/>
                <a:gd name="T35" fmla="*/ 315 h 555"/>
                <a:gd name="T36" fmla="*/ 108 w 276"/>
                <a:gd name="T37" fmla="*/ 43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" h="555">
                  <a:moveTo>
                    <a:pt x="108" y="439"/>
                  </a:moveTo>
                  <a:cubicBezTo>
                    <a:pt x="101" y="521"/>
                    <a:pt x="83" y="544"/>
                    <a:pt x="55" y="544"/>
                  </a:cubicBezTo>
                  <a:cubicBezTo>
                    <a:pt x="48" y="544"/>
                    <a:pt x="33" y="542"/>
                    <a:pt x="23" y="533"/>
                  </a:cubicBezTo>
                  <a:cubicBezTo>
                    <a:pt x="37" y="531"/>
                    <a:pt x="41" y="520"/>
                    <a:pt x="41" y="513"/>
                  </a:cubicBezTo>
                  <a:cubicBezTo>
                    <a:pt x="41" y="498"/>
                    <a:pt x="30" y="492"/>
                    <a:pt x="21" y="492"/>
                  </a:cubicBezTo>
                  <a:cubicBezTo>
                    <a:pt x="11" y="492"/>
                    <a:pt x="0" y="498"/>
                    <a:pt x="0" y="513"/>
                  </a:cubicBezTo>
                  <a:cubicBezTo>
                    <a:pt x="0" y="537"/>
                    <a:pt x="25" y="555"/>
                    <a:pt x="55" y="555"/>
                  </a:cubicBezTo>
                  <a:cubicBezTo>
                    <a:pt x="102" y="555"/>
                    <a:pt x="126" y="511"/>
                    <a:pt x="137" y="466"/>
                  </a:cubicBezTo>
                  <a:cubicBezTo>
                    <a:pt x="143" y="440"/>
                    <a:pt x="161" y="295"/>
                    <a:pt x="165" y="239"/>
                  </a:cubicBezTo>
                  <a:lnTo>
                    <a:pt x="175" y="115"/>
                  </a:lnTo>
                  <a:cubicBezTo>
                    <a:pt x="182" y="23"/>
                    <a:pt x="199" y="11"/>
                    <a:pt x="221" y="11"/>
                  </a:cubicBezTo>
                  <a:cubicBezTo>
                    <a:pt x="226" y="11"/>
                    <a:pt x="242" y="12"/>
                    <a:pt x="253" y="21"/>
                  </a:cubicBezTo>
                  <a:cubicBezTo>
                    <a:pt x="238" y="23"/>
                    <a:pt x="234" y="35"/>
                    <a:pt x="234" y="42"/>
                  </a:cubicBezTo>
                  <a:cubicBezTo>
                    <a:pt x="234" y="56"/>
                    <a:pt x="245" y="63"/>
                    <a:pt x="255" y="63"/>
                  </a:cubicBezTo>
                  <a:cubicBezTo>
                    <a:pt x="265" y="63"/>
                    <a:pt x="276" y="56"/>
                    <a:pt x="276" y="41"/>
                  </a:cubicBezTo>
                  <a:cubicBezTo>
                    <a:pt x="276" y="17"/>
                    <a:pt x="251" y="0"/>
                    <a:pt x="221" y="0"/>
                  </a:cubicBezTo>
                  <a:cubicBezTo>
                    <a:pt x="173" y="0"/>
                    <a:pt x="154" y="48"/>
                    <a:pt x="145" y="86"/>
                  </a:cubicBezTo>
                  <a:cubicBezTo>
                    <a:pt x="140" y="114"/>
                    <a:pt x="122" y="254"/>
                    <a:pt x="117" y="315"/>
                  </a:cubicBezTo>
                  <a:lnTo>
                    <a:pt x="108" y="4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2">
              <a:extLst>
                <a:ext uri="{FF2B5EF4-FFF2-40B4-BE49-F238E27FC236}">
                  <a16:creationId xmlns:a16="http://schemas.microsoft.com/office/drawing/2014/main" id="{57883A7E-B80A-4227-AA6B-D3CE6389EC94}"/>
                </a:ext>
              </a:extLst>
            </p:cNvPr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2946400" y="2582863"/>
              <a:ext cx="60325" cy="476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9 h 17"/>
                <a:gd name="T4" fmla="*/ 221 w 235"/>
                <a:gd name="T5" fmla="*/ 0 h 17"/>
                <a:gd name="T6" fmla="*/ 14 w 235"/>
                <a:gd name="T7" fmla="*/ 0 h 17"/>
                <a:gd name="T8" fmla="*/ 0 w 235"/>
                <a:gd name="T9" fmla="*/ 9 h 17"/>
                <a:gd name="T10" fmla="*/ 14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9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9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3">
              <a:extLst>
                <a:ext uri="{FF2B5EF4-FFF2-40B4-BE49-F238E27FC236}">
                  <a16:creationId xmlns:a16="http://schemas.microsoft.com/office/drawing/2014/main" id="{028B77E8-C277-460F-8659-5892BC031D67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3022600" y="2565400"/>
              <a:ext cx="46038" cy="46038"/>
            </a:xfrm>
            <a:custGeom>
              <a:avLst/>
              <a:gdLst>
                <a:gd name="T0" fmla="*/ 126 w 178"/>
                <a:gd name="T1" fmla="*/ 21 h 158"/>
                <a:gd name="T2" fmla="*/ 90 w 178"/>
                <a:gd name="T3" fmla="*/ 0 h 158"/>
                <a:gd name="T4" fmla="*/ 0 w 178"/>
                <a:gd name="T5" fmla="*/ 100 h 158"/>
                <a:gd name="T6" fmla="*/ 52 w 178"/>
                <a:gd name="T7" fmla="*/ 158 h 158"/>
                <a:gd name="T8" fmla="*/ 102 w 178"/>
                <a:gd name="T9" fmla="*/ 133 h 158"/>
                <a:gd name="T10" fmla="*/ 138 w 178"/>
                <a:gd name="T11" fmla="*/ 158 h 158"/>
                <a:gd name="T12" fmla="*/ 165 w 178"/>
                <a:gd name="T13" fmla="*/ 139 h 158"/>
                <a:gd name="T14" fmla="*/ 178 w 178"/>
                <a:gd name="T15" fmla="*/ 104 h 158"/>
                <a:gd name="T16" fmla="*/ 172 w 178"/>
                <a:gd name="T17" fmla="*/ 100 h 158"/>
                <a:gd name="T18" fmla="*/ 164 w 178"/>
                <a:gd name="T19" fmla="*/ 111 h 158"/>
                <a:gd name="T20" fmla="*/ 139 w 178"/>
                <a:gd name="T21" fmla="*/ 148 h 158"/>
                <a:gd name="T22" fmla="*/ 127 w 178"/>
                <a:gd name="T23" fmla="*/ 131 h 158"/>
                <a:gd name="T24" fmla="*/ 133 w 178"/>
                <a:gd name="T25" fmla="*/ 103 h 158"/>
                <a:gd name="T26" fmla="*/ 140 w 178"/>
                <a:gd name="T27" fmla="*/ 72 h 158"/>
                <a:gd name="T28" fmla="*/ 147 w 178"/>
                <a:gd name="T29" fmla="*/ 45 h 158"/>
                <a:gd name="T30" fmla="*/ 154 w 178"/>
                <a:gd name="T31" fmla="*/ 18 h 158"/>
                <a:gd name="T32" fmla="*/ 142 w 178"/>
                <a:gd name="T33" fmla="*/ 7 h 158"/>
                <a:gd name="T34" fmla="*/ 126 w 178"/>
                <a:gd name="T35" fmla="*/ 21 h 158"/>
                <a:gd name="T36" fmla="*/ 103 w 178"/>
                <a:gd name="T37" fmla="*/ 111 h 158"/>
                <a:gd name="T38" fmla="*/ 86 w 178"/>
                <a:gd name="T39" fmla="*/ 134 h 158"/>
                <a:gd name="T40" fmla="*/ 54 w 178"/>
                <a:gd name="T41" fmla="*/ 148 h 158"/>
                <a:gd name="T42" fmla="*/ 28 w 178"/>
                <a:gd name="T43" fmla="*/ 114 h 158"/>
                <a:gd name="T44" fmla="*/ 46 w 178"/>
                <a:gd name="T45" fmla="*/ 43 h 158"/>
                <a:gd name="T46" fmla="*/ 90 w 178"/>
                <a:gd name="T47" fmla="*/ 10 h 158"/>
                <a:gd name="T48" fmla="*/ 121 w 178"/>
                <a:gd name="T49" fmla="*/ 40 h 158"/>
                <a:gd name="T50" fmla="*/ 120 w 178"/>
                <a:gd name="T51" fmla="*/ 45 h 158"/>
                <a:gd name="T52" fmla="*/ 103 w 178"/>
                <a:gd name="T53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8">
                  <a:moveTo>
                    <a:pt x="126" y="21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100"/>
                  </a:cubicBezTo>
                  <a:cubicBezTo>
                    <a:pt x="0" y="134"/>
                    <a:pt x="22" y="158"/>
                    <a:pt x="52" y="158"/>
                  </a:cubicBezTo>
                  <a:cubicBezTo>
                    <a:pt x="71" y="158"/>
                    <a:pt x="88" y="147"/>
                    <a:pt x="102" y="133"/>
                  </a:cubicBezTo>
                  <a:cubicBezTo>
                    <a:pt x="109" y="154"/>
                    <a:pt x="129" y="158"/>
                    <a:pt x="138" y="158"/>
                  </a:cubicBezTo>
                  <a:cubicBezTo>
                    <a:pt x="150" y="158"/>
                    <a:pt x="159" y="150"/>
                    <a:pt x="165" y="139"/>
                  </a:cubicBezTo>
                  <a:cubicBezTo>
                    <a:pt x="173" y="126"/>
                    <a:pt x="178" y="106"/>
                    <a:pt x="178" y="104"/>
                  </a:cubicBezTo>
                  <a:cubicBezTo>
                    <a:pt x="178" y="100"/>
                    <a:pt x="173" y="100"/>
                    <a:pt x="172" y="100"/>
                  </a:cubicBezTo>
                  <a:cubicBezTo>
                    <a:pt x="167" y="100"/>
                    <a:pt x="167" y="101"/>
                    <a:pt x="164" y="111"/>
                  </a:cubicBezTo>
                  <a:cubicBezTo>
                    <a:pt x="160" y="127"/>
                    <a:pt x="154" y="148"/>
                    <a:pt x="139" y="148"/>
                  </a:cubicBezTo>
                  <a:cubicBezTo>
                    <a:pt x="130" y="148"/>
                    <a:pt x="127" y="140"/>
                    <a:pt x="127" y="131"/>
                  </a:cubicBezTo>
                  <a:cubicBezTo>
                    <a:pt x="127" y="125"/>
                    <a:pt x="130" y="112"/>
                    <a:pt x="133" y="103"/>
                  </a:cubicBezTo>
                  <a:cubicBezTo>
                    <a:pt x="135" y="94"/>
                    <a:pt x="139" y="79"/>
                    <a:pt x="140" y="72"/>
                  </a:cubicBezTo>
                  <a:lnTo>
                    <a:pt x="147" y="45"/>
                  </a:lnTo>
                  <a:cubicBezTo>
                    <a:pt x="149" y="36"/>
                    <a:pt x="154" y="20"/>
                    <a:pt x="154" y="18"/>
                  </a:cubicBezTo>
                  <a:cubicBezTo>
                    <a:pt x="154" y="10"/>
                    <a:pt x="147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3" y="111"/>
                  </a:moveTo>
                  <a:cubicBezTo>
                    <a:pt x="101" y="120"/>
                    <a:pt x="93" y="127"/>
                    <a:pt x="86" y="134"/>
                  </a:cubicBezTo>
                  <a:cubicBezTo>
                    <a:pt x="82" y="137"/>
                    <a:pt x="68" y="148"/>
                    <a:pt x="54" y="148"/>
                  </a:cubicBezTo>
                  <a:cubicBezTo>
                    <a:pt x="41" y="148"/>
                    <a:pt x="28" y="139"/>
                    <a:pt x="28" y="114"/>
                  </a:cubicBezTo>
                  <a:cubicBezTo>
                    <a:pt x="28" y="96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7"/>
                    <a:pt x="121" y="40"/>
                  </a:cubicBezTo>
                  <a:cubicBezTo>
                    <a:pt x="121" y="42"/>
                    <a:pt x="120" y="44"/>
                    <a:pt x="120" y="45"/>
                  </a:cubicBezTo>
                  <a:lnTo>
                    <a:pt x="103" y="1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4">
              <a:extLst>
                <a:ext uri="{FF2B5EF4-FFF2-40B4-BE49-F238E27FC236}">
                  <a16:creationId xmlns:a16="http://schemas.microsoft.com/office/drawing/2014/main" id="{C4825BB8-541A-4BE5-8778-C1295A9982D5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079750" y="2547938"/>
              <a:ext cx="66675" cy="74613"/>
            </a:xfrm>
            <a:custGeom>
              <a:avLst/>
              <a:gdLst>
                <a:gd name="T0" fmla="*/ 137 w 257"/>
                <a:gd name="T1" fmla="*/ 137 h 257"/>
                <a:gd name="T2" fmla="*/ 244 w 257"/>
                <a:gd name="T3" fmla="*/ 137 h 257"/>
                <a:gd name="T4" fmla="*/ 257 w 257"/>
                <a:gd name="T5" fmla="*/ 129 h 257"/>
                <a:gd name="T6" fmla="*/ 244 w 257"/>
                <a:gd name="T7" fmla="*/ 120 h 257"/>
                <a:gd name="T8" fmla="*/ 137 w 257"/>
                <a:gd name="T9" fmla="*/ 120 h 257"/>
                <a:gd name="T10" fmla="*/ 137 w 257"/>
                <a:gd name="T11" fmla="*/ 13 h 257"/>
                <a:gd name="T12" fmla="*/ 129 w 257"/>
                <a:gd name="T13" fmla="*/ 0 h 257"/>
                <a:gd name="T14" fmla="*/ 120 w 257"/>
                <a:gd name="T15" fmla="*/ 13 h 257"/>
                <a:gd name="T16" fmla="*/ 120 w 257"/>
                <a:gd name="T17" fmla="*/ 120 h 257"/>
                <a:gd name="T18" fmla="*/ 13 w 257"/>
                <a:gd name="T19" fmla="*/ 120 h 257"/>
                <a:gd name="T20" fmla="*/ 0 w 257"/>
                <a:gd name="T21" fmla="*/ 129 h 257"/>
                <a:gd name="T22" fmla="*/ 13 w 257"/>
                <a:gd name="T23" fmla="*/ 137 h 257"/>
                <a:gd name="T24" fmla="*/ 120 w 257"/>
                <a:gd name="T25" fmla="*/ 137 h 257"/>
                <a:gd name="T26" fmla="*/ 120 w 257"/>
                <a:gd name="T27" fmla="*/ 244 h 257"/>
                <a:gd name="T28" fmla="*/ 128 w 257"/>
                <a:gd name="T29" fmla="*/ 257 h 257"/>
                <a:gd name="T30" fmla="*/ 137 w 257"/>
                <a:gd name="T31" fmla="*/ 244 h 257"/>
                <a:gd name="T32" fmla="*/ 137 w 257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7" h="257">
                  <a:moveTo>
                    <a:pt x="137" y="137"/>
                  </a:moveTo>
                  <a:lnTo>
                    <a:pt x="244" y="137"/>
                  </a:lnTo>
                  <a:cubicBezTo>
                    <a:pt x="248" y="137"/>
                    <a:pt x="257" y="137"/>
                    <a:pt x="257" y="129"/>
                  </a:cubicBezTo>
                  <a:cubicBezTo>
                    <a:pt x="257" y="120"/>
                    <a:pt x="249" y="120"/>
                    <a:pt x="244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9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8" y="120"/>
                    <a:pt x="0" y="120"/>
                    <a:pt x="0" y="129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8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EA548E39-E272-43EF-B6E7-03EF8BD0CBEA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159125" y="2540000"/>
              <a:ext cx="20638" cy="71438"/>
            </a:xfrm>
            <a:custGeom>
              <a:avLst/>
              <a:gdLst>
                <a:gd name="T0" fmla="*/ 77 w 78"/>
                <a:gd name="T1" fmla="*/ 10 h 246"/>
                <a:gd name="T2" fmla="*/ 78 w 78"/>
                <a:gd name="T3" fmla="*/ 5 h 246"/>
                <a:gd name="T4" fmla="*/ 72 w 78"/>
                <a:gd name="T5" fmla="*/ 0 h 246"/>
                <a:gd name="T6" fmla="*/ 28 w 78"/>
                <a:gd name="T7" fmla="*/ 3 h 246"/>
                <a:gd name="T8" fmla="*/ 21 w 78"/>
                <a:gd name="T9" fmla="*/ 11 h 246"/>
                <a:gd name="T10" fmla="*/ 29 w 78"/>
                <a:gd name="T11" fmla="*/ 16 h 246"/>
                <a:gd name="T12" fmla="*/ 46 w 78"/>
                <a:gd name="T13" fmla="*/ 22 h 246"/>
                <a:gd name="T14" fmla="*/ 45 w 78"/>
                <a:gd name="T15" fmla="*/ 29 h 246"/>
                <a:gd name="T16" fmla="*/ 1 w 78"/>
                <a:gd name="T17" fmla="*/ 202 h 246"/>
                <a:gd name="T18" fmla="*/ 0 w 78"/>
                <a:gd name="T19" fmla="*/ 212 h 246"/>
                <a:gd name="T20" fmla="*/ 37 w 78"/>
                <a:gd name="T21" fmla="*/ 246 h 246"/>
                <a:gd name="T22" fmla="*/ 64 w 78"/>
                <a:gd name="T23" fmla="*/ 227 h 246"/>
                <a:gd name="T24" fmla="*/ 77 w 78"/>
                <a:gd name="T25" fmla="*/ 192 h 246"/>
                <a:gd name="T26" fmla="*/ 71 w 78"/>
                <a:gd name="T27" fmla="*/ 188 h 246"/>
                <a:gd name="T28" fmla="*/ 64 w 78"/>
                <a:gd name="T29" fmla="*/ 196 h 246"/>
                <a:gd name="T30" fmla="*/ 38 w 78"/>
                <a:gd name="T31" fmla="*/ 236 h 246"/>
                <a:gd name="T32" fmla="*/ 26 w 78"/>
                <a:gd name="T33" fmla="*/ 219 h 246"/>
                <a:gd name="T34" fmla="*/ 28 w 78"/>
                <a:gd name="T35" fmla="*/ 204 h 246"/>
                <a:gd name="T36" fmla="*/ 77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7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7" y="0"/>
                    <a:pt x="72" y="0"/>
                  </a:cubicBezTo>
                  <a:cubicBezTo>
                    <a:pt x="65" y="0"/>
                    <a:pt x="37" y="3"/>
                    <a:pt x="28" y="3"/>
                  </a:cubicBezTo>
                  <a:cubicBezTo>
                    <a:pt x="25" y="4"/>
                    <a:pt x="21" y="4"/>
                    <a:pt x="21" y="11"/>
                  </a:cubicBezTo>
                  <a:cubicBezTo>
                    <a:pt x="21" y="16"/>
                    <a:pt x="25" y="16"/>
                    <a:pt x="29" y="16"/>
                  </a:cubicBezTo>
                  <a:cubicBezTo>
                    <a:pt x="46" y="16"/>
                    <a:pt x="46" y="19"/>
                    <a:pt x="46" y="22"/>
                  </a:cubicBezTo>
                  <a:cubicBezTo>
                    <a:pt x="46" y="24"/>
                    <a:pt x="45" y="26"/>
                    <a:pt x="45" y="29"/>
                  </a:cubicBezTo>
                  <a:lnTo>
                    <a:pt x="1" y="202"/>
                  </a:lnTo>
                  <a:cubicBezTo>
                    <a:pt x="0" y="205"/>
                    <a:pt x="0" y="209"/>
                    <a:pt x="0" y="212"/>
                  </a:cubicBezTo>
                  <a:cubicBezTo>
                    <a:pt x="0" y="235"/>
                    <a:pt x="20" y="246"/>
                    <a:pt x="37" y="246"/>
                  </a:cubicBezTo>
                  <a:cubicBezTo>
                    <a:pt x="45" y="246"/>
                    <a:pt x="55" y="243"/>
                    <a:pt x="64" y="227"/>
                  </a:cubicBezTo>
                  <a:cubicBezTo>
                    <a:pt x="72" y="214"/>
                    <a:pt x="77" y="194"/>
                    <a:pt x="77" y="192"/>
                  </a:cubicBezTo>
                  <a:cubicBezTo>
                    <a:pt x="77" y="188"/>
                    <a:pt x="72" y="188"/>
                    <a:pt x="71" y="188"/>
                  </a:cubicBezTo>
                  <a:cubicBezTo>
                    <a:pt x="66" y="188"/>
                    <a:pt x="65" y="190"/>
                    <a:pt x="64" y="196"/>
                  </a:cubicBezTo>
                  <a:cubicBezTo>
                    <a:pt x="60" y="214"/>
                    <a:pt x="53" y="236"/>
                    <a:pt x="38" y="236"/>
                  </a:cubicBezTo>
                  <a:cubicBezTo>
                    <a:pt x="29" y="236"/>
                    <a:pt x="26" y="227"/>
                    <a:pt x="26" y="219"/>
                  </a:cubicBezTo>
                  <a:cubicBezTo>
                    <a:pt x="26" y="215"/>
                    <a:pt x="27" y="208"/>
                    <a:pt x="28" y="204"/>
                  </a:cubicBezTo>
                  <a:lnTo>
                    <a:pt x="77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8F4B9F67-7387-4891-85D4-B08D2E853093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2921000" y="2716213"/>
              <a:ext cx="61913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7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0661E842-5D60-4D56-BA4A-A7FDC4F7E4FC}"/>
                </a:ext>
              </a:extLst>
            </p:cNvPr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2997200" y="2700338"/>
              <a:ext cx="47625" cy="46038"/>
            </a:xfrm>
            <a:custGeom>
              <a:avLst/>
              <a:gdLst>
                <a:gd name="T0" fmla="*/ 126 w 178"/>
                <a:gd name="T1" fmla="*/ 21 h 158"/>
                <a:gd name="T2" fmla="*/ 90 w 178"/>
                <a:gd name="T3" fmla="*/ 0 h 158"/>
                <a:gd name="T4" fmla="*/ 0 w 178"/>
                <a:gd name="T5" fmla="*/ 100 h 158"/>
                <a:gd name="T6" fmla="*/ 53 w 178"/>
                <a:gd name="T7" fmla="*/ 158 h 158"/>
                <a:gd name="T8" fmla="*/ 102 w 178"/>
                <a:gd name="T9" fmla="*/ 133 h 158"/>
                <a:gd name="T10" fmla="*/ 138 w 178"/>
                <a:gd name="T11" fmla="*/ 158 h 158"/>
                <a:gd name="T12" fmla="*/ 165 w 178"/>
                <a:gd name="T13" fmla="*/ 139 h 158"/>
                <a:gd name="T14" fmla="*/ 178 w 178"/>
                <a:gd name="T15" fmla="*/ 104 h 158"/>
                <a:gd name="T16" fmla="*/ 172 w 178"/>
                <a:gd name="T17" fmla="*/ 100 h 158"/>
                <a:gd name="T18" fmla="*/ 164 w 178"/>
                <a:gd name="T19" fmla="*/ 110 h 158"/>
                <a:gd name="T20" fmla="*/ 139 w 178"/>
                <a:gd name="T21" fmla="*/ 148 h 158"/>
                <a:gd name="T22" fmla="*/ 127 w 178"/>
                <a:gd name="T23" fmla="*/ 131 h 158"/>
                <a:gd name="T24" fmla="*/ 133 w 178"/>
                <a:gd name="T25" fmla="*/ 103 h 158"/>
                <a:gd name="T26" fmla="*/ 140 w 178"/>
                <a:gd name="T27" fmla="*/ 72 h 158"/>
                <a:gd name="T28" fmla="*/ 147 w 178"/>
                <a:gd name="T29" fmla="*/ 45 h 158"/>
                <a:gd name="T30" fmla="*/ 154 w 178"/>
                <a:gd name="T31" fmla="*/ 18 h 158"/>
                <a:gd name="T32" fmla="*/ 142 w 178"/>
                <a:gd name="T33" fmla="*/ 7 h 158"/>
                <a:gd name="T34" fmla="*/ 126 w 178"/>
                <a:gd name="T35" fmla="*/ 21 h 158"/>
                <a:gd name="T36" fmla="*/ 103 w 178"/>
                <a:gd name="T37" fmla="*/ 110 h 158"/>
                <a:gd name="T38" fmla="*/ 86 w 178"/>
                <a:gd name="T39" fmla="*/ 134 h 158"/>
                <a:gd name="T40" fmla="*/ 54 w 178"/>
                <a:gd name="T41" fmla="*/ 148 h 158"/>
                <a:gd name="T42" fmla="*/ 28 w 178"/>
                <a:gd name="T43" fmla="*/ 114 h 158"/>
                <a:gd name="T44" fmla="*/ 46 w 178"/>
                <a:gd name="T45" fmla="*/ 43 h 158"/>
                <a:gd name="T46" fmla="*/ 90 w 178"/>
                <a:gd name="T47" fmla="*/ 10 h 158"/>
                <a:gd name="T48" fmla="*/ 121 w 178"/>
                <a:gd name="T49" fmla="*/ 40 h 158"/>
                <a:gd name="T50" fmla="*/ 120 w 178"/>
                <a:gd name="T51" fmla="*/ 45 h 158"/>
                <a:gd name="T52" fmla="*/ 103 w 178"/>
                <a:gd name="T53" fmla="*/ 11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8">
                  <a:moveTo>
                    <a:pt x="126" y="21"/>
                  </a:moveTo>
                  <a:cubicBezTo>
                    <a:pt x="118" y="9"/>
                    <a:pt x="107" y="0"/>
                    <a:pt x="90" y="0"/>
                  </a:cubicBezTo>
                  <a:cubicBezTo>
                    <a:pt x="45" y="0"/>
                    <a:pt x="0" y="49"/>
                    <a:pt x="0" y="100"/>
                  </a:cubicBezTo>
                  <a:cubicBezTo>
                    <a:pt x="0" y="133"/>
                    <a:pt x="23" y="158"/>
                    <a:pt x="53" y="158"/>
                  </a:cubicBezTo>
                  <a:cubicBezTo>
                    <a:pt x="71" y="158"/>
                    <a:pt x="88" y="147"/>
                    <a:pt x="102" y="133"/>
                  </a:cubicBezTo>
                  <a:cubicBezTo>
                    <a:pt x="109" y="154"/>
                    <a:pt x="129" y="158"/>
                    <a:pt x="138" y="158"/>
                  </a:cubicBezTo>
                  <a:cubicBezTo>
                    <a:pt x="150" y="158"/>
                    <a:pt x="159" y="150"/>
                    <a:pt x="165" y="139"/>
                  </a:cubicBezTo>
                  <a:cubicBezTo>
                    <a:pt x="173" y="125"/>
                    <a:pt x="178" y="106"/>
                    <a:pt x="178" y="104"/>
                  </a:cubicBezTo>
                  <a:cubicBezTo>
                    <a:pt x="178" y="100"/>
                    <a:pt x="173" y="100"/>
                    <a:pt x="172" y="100"/>
                  </a:cubicBezTo>
                  <a:cubicBezTo>
                    <a:pt x="167" y="100"/>
                    <a:pt x="167" y="101"/>
                    <a:pt x="164" y="110"/>
                  </a:cubicBezTo>
                  <a:cubicBezTo>
                    <a:pt x="160" y="127"/>
                    <a:pt x="154" y="148"/>
                    <a:pt x="139" y="148"/>
                  </a:cubicBezTo>
                  <a:cubicBezTo>
                    <a:pt x="130" y="148"/>
                    <a:pt x="127" y="140"/>
                    <a:pt x="127" y="131"/>
                  </a:cubicBezTo>
                  <a:cubicBezTo>
                    <a:pt x="127" y="125"/>
                    <a:pt x="130" y="112"/>
                    <a:pt x="133" y="103"/>
                  </a:cubicBezTo>
                  <a:cubicBezTo>
                    <a:pt x="135" y="94"/>
                    <a:pt x="139" y="79"/>
                    <a:pt x="140" y="72"/>
                  </a:cubicBezTo>
                  <a:lnTo>
                    <a:pt x="147" y="45"/>
                  </a:lnTo>
                  <a:cubicBezTo>
                    <a:pt x="149" y="36"/>
                    <a:pt x="154" y="20"/>
                    <a:pt x="154" y="18"/>
                  </a:cubicBezTo>
                  <a:cubicBezTo>
                    <a:pt x="154" y="10"/>
                    <a:pt x="147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6" y="134"/>
                  </a:cubicBezTo>
                  <a:cubicBezTo>
                    <a:pt x="82" y="137"/>
                    <a:pt x="69" y="148"/>
                    <a:pt x="54" y="148"/>
                  </a:cubicBezTo>
                  <a:cubicBezTo>
                    <a:pt x="41" y="148"/>
                    <a:pt x="28" y="139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2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B70F1F29-C43E-4BB2-B0DB-D10DFFBFC6A0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3057525" y="2716213"/>
              <a:ext cx="61913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C42E780A-E0CA-4AC3-9E50-00DB33FF9CB0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135313" y="2673350"/>
              <a:ext cx="20638" cy="73025"/>
            </a:xfrm>
            <a:custGeom>
              <a:avLst/>
              <a:gdLst>
                <a:gd name="T0" fmla="*/ 76 w 78"/>
                <a:gd name="T1" fmla="*/ 10 h 246"/>
                <a:gd name="T2" fmla="*/ 78 w 78"/>
                <a:gd name="T3" fmla="*/ 5 h 246"/>
                <a:gd name="T4" fmla="*/ 72 w 78"/>
                <a:gd name="T5" fmla="*/ 0 h 246"/>
                <a:gd name="T6" fmla="*/ 27 w 78"/>
                <a:gd name="T7" fmla="*/ 3 h 246"/>
                <a:gd name="T8" fmla="*/ 20 w 78"/>
                <a:gd name="T9" fmla="*/ 11 h 246"/>
                <a:gd name="T10" fmla="*/ 29 w 78"/>
                <a:gd name="T11" fmla="*/ 16 h 246"/>
                <a:gd name="T12" fmla="*/ 46 w 78"/>
                <a:gd name="T13" fmla="*/ 21 h 246"/>
                <a:gd name="T14" fmla="*/ 44 w 78"/>
                <a:gd name="T15" fmla="*/ 29 h 246"/>
                <a:gd name="T16" fmla="*/ 1 w 78"/>
                <a:gd name="T17" fmla="*/ 202 h 246"/>
                <a:gd name="T18" fmla="*/ 0 w 78"/>
                <a:gd name="T19" fmla="*/ 212 h 246"/>
                <a:gd name="T20" fmla="*/ 36 w 78"/>
                <a:gd name="T21" fmla="*/ 246 h 246"/>
                <a:gd name="T22" fmla="*/ 64 w 78"/>
                <a:gd name="T23" fmla="*/ 227 h 246"/>
                <a:gd name="T24" fmla="*/ 76 w 78"/>
                <a:gd name="T25" fmla="*/ 192 h 246"/>
                <a:gd name="T26" fmla="*/ 71 w 78"/>
                <a:gd name="T27" fmla="*/ 188 h 246"/>
                <a:gd name="T28" fmla="*/ 64 w 78"/>
                <a:gd name="T29" fmla="*/ 196 h 246"/>
                <a:gd name="T30" fmla="*/ 38 w 78"/>
                <a:gd name="T31" fmla="*/ 236 h 246"/>
                <a:gd name="T32" fmla="*/ 26 w 78"/>
                <a:gd name="T33" fmla="*/ 219 h 246"/>
                <a:gd name="T34" fmla="*/ 28 w 78"/>
                <a:gd name="T35" fmla="*/ 204 h 246"/>
                <a:gd name="T36" fmla="*/ 76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6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6" y="0"/>
                    <a:pt x="72" y="0"/>
                  </a:cubicBezTo>
                  <a:cubicBezTo>
                    <a:pt x="65" y="0"/>
                    <a:pt x="36" y="3"/>
                    <a:pt x="27" y="3"/>
                  </a:cubicBezTo>
                  <a:cubicBezTo>
                    <a:pt x="25" y="4"/>
                    <a:pt x="20" y="4"/>
                    <a:pt x="20" y="11"/>
                  </a:cubicBezTo>
                  <a:cubicBezTo>
                    <a:pt x="20" y="16"/>
                    <a:pt x="25" y="16"/>
                    <a:pt x="29" y="16"/>
                  </a:cubicBezTo>
                  <a:cubicBezTo>
                    <a:pt x="46" y="16"/>
                    <a:pt x="46" y="19"/>
                    <a:pt x="46" y="21"/>
                  </a:cubicBezTo>
                  <a:cubicBezTo>
                    <a:pt x="46" y="24"/>
                    <a:pt x="45" y="26"/>
                    <a:pt x="44" y="29"/>
                  </a:cubicBezTo>
                  <a:lnTo>
                    <a:pt x="1" y="202"/>
                  </a:lnTo>
                  <a:cubicBezTo>
                    <a:pt x="0" y="205"/>
                    <a:pt x="0" y="209"/>
                    <a:pt x="0" y="212"/>
                  </a:cubicBezTo>
                  <a:cubicBezTo>
                    <a:pt x="0" y="235"/>
                    <a:pt x="19" y="246"/>
                    <a:pt x="36" y="246"/>
                  </a:cubicBezTo>
                  <a:cubicBezTo>
                    <a:pt x="45" y="246"/>
                    <a:pt x="55" y="243"/>
                    <a:pt x="64" y="227"/>
                  </a:cubicBezTo>
                  <a:cubicBezTo>
                    <a:pt x="71" y="214"/>
                    <a:pt x="76" y="194"/>
                    <a:pt x="76" y="192"/>
                  </a:cubicBezTo>
                  <a:cubicBezTo>
                    <a:pt x="76" y="188"/>
                    <a:pt x="72" y="188"/>
                    <a:pt x="71" y="188"/>
                  </a:cubicBezTo>
                  <a:cubicBezTo>
                    <a:pt x="66" y="188"/>
                    <a:pt x="65" y="190"/>
                    <a:pt x="64" y="196"/>
                  </a:cubicBezTo>
                  <a:cubicBezTo>
                    <a:pt x="59" y="213"/>
                    <a:pt x="53" y="236"/>
                    <a:pt x="38" y="236"/>
                  </a:cubicBezTo>
                  <a:cubicBezTo>
                    <a:pt x="28" y="236"/>
                    <a:pt x="26" y="227"/>
                    <a:pt x="26" y="219"/>
                  </a:cubicBezTo>
                  <a:cubicBezTo>
                    <a:pt x="26" y="215"/>
                    <a:pt x="27" y="208"/>
                    <a:pt x="28" y="204"/>
                  </a:cubicBezTo>
                  <a:lnTo>
                    <a:pt x="76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E53090EA-BD87-4707-BE88-B8A542C5ED42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219450" y="2590800"/>
              <a:ext cx="61913" cy="103188"/>
            </a:xfrm>
            <a:custGeom>
              <a:avLst/>
              <a:gdLst>
                <a:gd name="T0" fmla="*/ 238 w 238"/>
                <a:gd name="T1" fmla="*/ 6 h 352"/>
                <a:gd name="T2" fmla="*/ 231 w 238"/>
                <a:gd name="T3" fmla="*/ 0 h 352"/>
                <a:gd name="T4" fmla="*/ 168 w 238"/>
                <a:gd name="T5" fmla="*/ 6 h 352"/>
                <a:gd name="T6" fmla="*/ 161 w 238"/>
                <a:gd name="T7" fmla="*/ 15 h 352"/>
                <a:gd name="T8" fmla="*/ 173 w 238"/>
                <a:gd name="T9" fmla="*/ 21 h 352"/>
                <a:gd name="T10" fmla="*/ 198 w 238"/>
                <a:gd name="T11" fmla="*/ 30 h 352"/>
                <a:gd name="T12" fmla="*/ 196 w 238"/>
                <a:gd name="T13" fmla="*/ 40 h 352"/>
                <a:gd name="T14" fmla="*/ 166 w 238"/>
                <a:gd name="T15" fmla="*/ 158 h 352"/>
                <a:gd name="T16" fmla="*/ 120 w 238"/>
                <a:gd name="T17" fmla="*/ 126 h 352"/>
                <a:gd name="T18" fmla="*/ 0 w 238"/>
                <a:gd name="T19" fmla="*/ 272 h 352"/>
                <a:gd name="T20" fmla="*/ 67 w 238"/>
                <a:gd name="T21" fmla="*/ 352 h 352"/>
                <a:gd name="T22" fmla="*/ 131 w 238"/>
                <a:gd name="T23" fmla="*/ 315 h 352"/>
                <a:gd name="T24" fmla="*/ 177 w 238"/>
                <a:gd name="T25" fmla="*/ 352 h 352"/>
                <a:gd name="T26" fmla="*/ 214 w 238"/>
                <a:gd name="T27" fmla="*/ 325 h 352"/>
                <a:gd name="T28" fmla="*/ 229 w 238"/>
                <a:gd name="T29" fmla="*/ 275 h 352"/>
                <a:gd name="T30" fmla="*/ 223 w 238"/>
                <a:gd name="T31" fmla="*/ 270 h 352"/>
                <a:gd name="T32" fmla="*/ 216 w 238"/>
                <a:gd name="T33" fmla="*/ 279 h 352"/>
                <a:gd name="T34" fmla="*/ 178 w 238"/>
                <a:gd name="T35" fmla="*/ 341 h 352"/>
                <a:gd name="T36" fmla="*/ 163 w 238"/>
                <a:gd name="T37" fmla="*/ 318 h 352"/>
                <a:gd name="T38" fmla="*/ 166 w 238"/>
                <a:gd name="T39" fmla="*/ 294 h 352"/>
                <a:gd name="T40" fmla="*/ 238 w 238"/>
                <a:gd name="T41" fmla="*/ 6 h 352"/>
                <a:gd name="T42" fmla="*/ 134 w 238"/>
                <a:gd name="T43" fmla="*/ 287 h 352"/>
                <a:gd name="T44" fmla="*/ 124 w 238"/>
                <a:gd name="T45" fmla="*/ 306 h 352"/>
                <a:gd name="T46" fmla="*/ 68 w 238"/>
                <a:gd name="T47" fmla="*/ 341 h 352"/>
                <a:gd name="T48" fmla="*/ 36 w 238"/>
                <a:gd name="T49" fmla="*/ 294 h 352"/>
                <a:gd name="T50" fmla="*/ 63 w 238"/>
                <a:gd name="T51" fmla="*/ 185 h 352"/>
                <a:gd name="T52" fmla="*/ 121 w 238"/>
                <a:gd name="T53" fmla="*/ 137 h 352"/>
                <a:gd name="T54" fmla="*/ 160 w 238"/>
                <a:gd name="T55" fmla="*/ 181 h 352"/>
                <a:gd name="T56" fmla="*/ 159 w 238"/>
                <a:gd name="T57" fmla="*/ 190 h 352"/>
                <a:gd name="T58" fmla="*/ 134 w 238"/>
                <a:gd name="T59" fmla="*/ 28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352">
                  <a:moveTo>
                    <a:pt x="238" y="6"/>
                  </a:moveTo>
                  <a:cubicBezTo>
                    <a:pt x="238" y="5"/>
                    <a:pt x="238" y="0"/>
                    <a:pt x="231" y="0"/>
                  </a:cubicBezTo>
                  <a:cubicBezTo>
                    <a:pt x="224" y="0"/>
                    <a:pt x="176" y="5"/>
                    <a:pt x="168" y="6"/>
                  </a:cubicBezTo>
                  <a:cubicBezTo>
                    <a:pt x="164" y="6"/>
                    <a:pt x="161" y="9"/>
                    <a:pt x="161" y="15"/>
                  </a:cubicBezTo>
                  <a:cubicBezTo>
                    <a:pt x="161" y="21"/>
                    <a:pt x="165" y="21"/>
                    <a:pt x="173" y="21"/>
                  </a:cubicBezTo>
                  <a:cubicBezTo>
                    <a:pt x="197" y="21"/>
                    <a:pt x="198" y="25"/>
                    <a:pt x="198" y="30"/>
                  </a:cubicBezTo>
                  <a:lnTo>
                    <a:pt x="196" y="40"/>
                  </a:lnTo>
                  <a:lnTo>
                    <a:pt x="166" y="158"/>
                  </a:lnTo>
                  <a:cubicBezTo>
                    <a:pt x="157" y="140"/>
                    <a:pt x="143" y="126"/>
                    <a:pt x="120" y="126"/>
                  </a:cubicBezTo>
                  <a:cubicBezTo>
                    <a:pt x="62" y="126"/>
                    <a:pt x="0" y="200"/>
                    <a:pt x="0" y="272"/>
                  </a:cubicBezTo>
                  <a:cubicBezTo>
                    <a:pt x="0" y="319"/>
                    <a:pt x="28" y="352"/>
                    <a:pt x="67" y="352"/>
                  </a:cubicBezTo>
                  <a:cubicBezTo>
                    <a:pt x="77" y="352"/>
                    <a:pt x="102" y="350"/>
                    <a:pt x="131" y="315"/>
                  </a:cubicBezTo>
                  <a:cubicBezTo>
                    <a:pt x="135" y="336"/>
                    <a:pt x="153" y="352"/>
                    <a:pt x="177" y="352"/>
                  </a:cubicBezTo>
                  <a:cubicBezTo>
                    <a:pt x="194" y="352"/>
                    <a:pt x="206" y="341"/>
                    <a:pt x="214" y="325"/>
                  </a:cubicBezTo>
                  <a:cubicBezTo>
                    <a:pt x="222" y="307"/>
                    <a:pt x="229" y="276"/>
                    <a:pt x="229" y="275"/>
                  </a:cubicBezTo>
                  <a:cubicBezTo>
                    <a:pt x="229" y="270"/>
                    <a:pt x="224" y="270"/>
                    <a:pt x="223" y="270"/>
                  </a:cubicBezTo>
                  <a:cubicBezTo>
                    <a:pt x="218" y="270"/>
                    <a:pt x="217" y="272"/>
                    <a:pt x="216" y="279"/>
                  </a:cubicBezTo>
                  <a:cubicBezTo>
                    <a:pt x="207" y="312"/>
                    <a:pt x="198" y="341"/>
                    <a:pt x="178" y="341"/>
                  </a:cubicBezTo>
                  <a:cubicBezTo>
                    <a:pt x="164" y="341"/>
                    <a:pt x="163" y="328"/>
                    <a:pt x="163" y="318"/>
                  </a:cubicBezTo>
                  <a:cubicBezTo>
                    <a:pt x="163" y="306"/>
                    <a:pt x="164" y="303"/>
                    <a:pt x="166" y="294"/>
                  </a:cubicBezTo>
                  <a:lnTo>
                    <a:pt x="238" y="6"/>
                  </a:lnTo>
                  <a:close/>
                  <a:moveTo>
                    <a:pt x="134" y="287"/>
                  </a:moveTo>
                  <a:cubicBezTo>
                    <a:pt x="131" y="296"/>
                    <a:pt x="131" y="297"/>
                    <a:pt x="124" y="306"/>
                  </a:cubicBezTo>
                  <a:cubicBezTo>
                    <a:pt x="102" y="333"/>
                    <a:pt x="82" y="341"/>
                    <a:pt x="68" y="341"/>
                  </a:cubicBezTo>
                  <a:cubicBezTo>
                    <a:pt x="43" y="341"/>
                    <a:pt x="36" y="314"/>
                    <a:pt x="36" y="294"/>
                  </a:cubicBezTo>
                  <a:cubicBezTo>
                    <a:pt x="36" y="269"/>
                    <a:pt x="52" y="208"/>
                    <a:pt x="63" y="185"/>
                  </a:cubicBezTo>
                  <a:cubicBezTo>
                    <a:pt x="79" y="156"/>
                    <a:pt x="101" y="137"/>
                    <a:pt x="121" y="137"/>
                  </a:cubicBezTo>
                  <a:cubicBezTo>
                    <a:pt x="153" y="137"/>
                    <a:pt x="160" y="178"/>
                    <a:pt x="160" y="181"/>
                  </a:cubicBezTo>
                  <a:cubicBezTo>
                    <a:pt x="160" y="184"/>
                    <a:pt x="159" y="187"/>
                    <a:pt x="159" y="190"/>
                  </a:cubicBezTo>
                  <a:lnTo>
                    <a:pt x="134" y="2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0725DADD-DEBB-4BC6-BF12-3E25964CDB0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3286125" y="2627313"/>
              <a:ext cx="65088" cy="66675"/>
            </a:xfrm>
            <a:custGeom>
              <a:avLst/>
              <a:gdLst>
                <a:gd name="T0" fmla="*/ 152 w 248"/>
                <a:gd name="T1" fmla="*/ 70 h 226"/>
                <a:gd name="T2" fmla="*/ 202 w 248"/>
                <a:gd name="T3" fmla="*/ 11 h 226"/>
                <a:gd name="T4" fmla="*/ 227 w 248"/>
                <a:gd name="T5" fmla="*/ 18 h 226"/>
                <a:gd name="T6" fmla="*/ 203 w 248"/>
                <a:gd name="T7" fmla="*/ 45 h 226"/>
                <a:gd name="T8" fmla="*/ 222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50 w 248"/>
                <a:gd name="T15" fmla="*/ 38 h 226"/>
                <a:gd name="T16" fmla="*/ 96 w 248"/>
                <a:gd name="T17" fmla="*/ 0 h 226"/>
                <a:gd name="T18" fmla="*/ 16 w 248"/>
                <a:gd name="T19" fmla="*/ 77 h 226"/>
                <a:gd name="T20" fmla="*/ 22 w 248"/>
                <a:gd name="T21" fmla="*/ 82 h 226"/>
                <a:gd name="T22" fmla="*/ 28 w 248"/>
                <a:gd name="T23" fmla="*/ 76 h 226"/>
                <a:gd name="T24" fmla="*/ 95 w 248"/>
                <a:gd name="T25" fmla="*/ 11 h 226"/>
                <a:gd name="T26" fmla="*/ 122 w 248"/>
                <a:gd name="T27" fmla="*/ 45 h 226"/>
                <a:gd name="T28" fmla="*/ 95 w 248"/>
                <a:gd name="T29" fmla="*/ 163 h 226"/>
                <a:gd name="T30" fmla="*/ 48 w 248"/>
                <a:gd name="T31" fmla="*/ 215 h 226"/>
                <a:gd name="T32" fmla="*/ 23 w 248"/>
                <a:gd name="T33" fmla="*/ 209 h 226"/>
                <a:gd name="T34" fmla="*/ 46 w 248"/>
                <a:gd name="T35" fmla="*/ 182 h 226"/>
                <a:gd name="T36" fmla="*/ 28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1 w 248"/>
                <a:gd name="T51" fmla="*/ 150 h 226"/>
                <a:gd name="T52" fmla="*/ 154 w 248"/>
                <a:gd name="T53" fmla="*/ 215 h 226"/>
                <a:gd name="T54" fmla="*/ 127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7" y="11"/>
                    <a:pt x="202" y="11"/>
                  </a:cubicBezTo>
                  <a:cubicBezTo>
                    <a:pt x="204" y="11"/>
                    <a:pt x="216" y="11"/>
                    <a:pt x="227" y="18"/>
                  </a:cubicBezTo>
                  <a:cubicBezTo>
                    <a:pt x="213" y="20"/>
                    <a:pt x="203" y="33"/>
                    <a:pt x="203" y="45"/>
                  </a:cubicBezTo>
                  <a:cubicBezTo>
                    <a:pt x="203" y="53"/>
                    <a:pt x="208" y="62"/>
                    <a:pt x="222" y="62"/>
                  </a:cubicBezTo>
                  <a:cubicBezTo>
                    <a:pt x="233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6" y="27"/>
                    <a:pt x="150" y="38"/>
                  </a:cubicBezTo>
                  <a:cubicBezTo>
                    <a:pt x="137" y="5"/>
                    <a:pt x="110" y="0"/>
                    <a:pt x="96" y="0"/>
                  </a:cubicBezTo>
                  <a:cubicBezTo>
                    <a:pt x="44" y="0"/>
                    <a:pt x="16" y="65"/>
                    <a:pt x="16" y="77"/>
                  </a:cubicBezTo>
                  <a:cubicBezTo>
                    <a:pt x="16" y="82"/>
                    <a:pt x="21" y="82"/>
                    <a:pt x="22" y="82"/>
                  </a:cubicBezTo>
                  <a:cubicBezTo>
                    <a:pt x="26" y="82"/>
                    <a:pt x="27" y="81"/>
                    <a:pt x="28" y="76"/>
                  </a:cubicBezTo>
                  <a:cubicBezTo>
                    <a:pt x="45" y="24"/>
                    <a:pt x="78" y="11"/>
                    <a:pt x="95" y="11"/>
                  </a:cubicBezTo>
                  <a:cubicBezTo>
                    <a:pt x="104" y="11"/>
                    <a:pt x="122" y="16"/>
                    <a:pt x="122" y="45"/>
                  </a:cubicBezTo>
                  <a:cubicBezTo>
                    <a:pt x="122" y="60"/>
                    <a:pt x="113" y="93"/>
                    <a:pt x="95" y="163"/>
                  </a:cubicBezTo>
                  <a:cubicBezTo>
                    <a:pt x="87" y="194"/>
                    <a:pt x="69" y="215"/>
                    <a:pt x="48" y="215"/>
                  </a:cubicBezTo>
                  <a:cubicBezTo>
                    <a:pt x="45" y="215"/>
                    <a:pt x="33" y="215"/>
                    <a:pt x="23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8"/>
                    <a:pt x="35" y="164"/>
                    <a:pt x="28" y="164"/>
                  </a:cubicBezTo>
                  <a:cubicBezTo>
                    <a:pt x="13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8" y="191"/>
                    <a:pt x="99" y="188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5" y="226"/>
                    <a:pt x="233" y="162"/>
                    <a:pt x="233" y="149"/>
                  </a:cubicBezTo>
                  <a:cubicBezTo>
                    <a:pt x="233" y="144"/>
                    <a:pt x="229" y="144"/>
                    <a:pt x="227" y="144"/>
                  </a:cubicBezTo>
                  <a:cubicBezTo>
                    <a:pt x="223" y="144"/>
                    <a:pt x="222" y="146"/>
                    <a:pt x="221" y="150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5" y="215"/>
                    <a:pt x="127" y="199"/>
                    <a:pt x="127" y="182"/>
                  </a:cubicBezTo>
                  <a:cubicBezTo>
                    <a:pt x="127" y="171"/>
                    <a:pt x="130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CF81490B-3289-4AAA-A5E8-36E34CE5152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3382963" y="2587625"/>
              <a:ext cx="68263" cy="107950"/>
            </a:xfrm>
            <a:custGeom>
              <a:avLst/>
              <a:gdLst>
                <a:gd name="T0" fmla="*/ 211 w 263"/>
                <a:gd name="T1" fmla="*/ 189 h 369"/>
                <a:gd name="T2" fmla="*/ 147 w 263"/>
                <a:gd name="T3" fmla="*/ 130 h 369"/>
                <a:gd name="T4" fmla="*/ 45 w 263"/>
                <a:gd name="T5" fmla="*/ 177 h 369"/>
                <a:gd name="T6" fmla="*/ 0 w 263"/>
                <a:gd name="T7" fmla="*/ 280 h 369"/>
                <a:gd name="T8" fmla="*/ 92 w 263"/>
                <a:gd name="T9" fmla="*/ 369 h 369"/>
                <a:gd name="T10" fmla="*/ 263 w 263"/>
                <a:gd name="T11" fmla="*/ 130 h 369"/>
                <a:gd name="T12" fmla="*/ 155 w 263"/>
                <a:gd name="T13" fmla="*/ 0 h 369"/>
                <a:gd name="T14" fmla="*/ 60 w 263"/>
                <a:gd name="T15" fmla="*/ 79 h 369"/>
                <a:gd name="T16" fmla="*/ 79 w 263"/>
                <a:gd name="T17" fmla="*/ 97 h 369"/>
                <a:gd name="T18" fmla="*/ 106 w 263"/>
                <a:gd name="T19" fmla="*/ 70 h 369"/>
                <a:gd name="T20" fmla="*/ 82 w 263"/>
                <a:gd name="T21" fmla="*/ 53 h 369"/>
                <a:gd name="T22" fmla="*/ 154 w 263"/>
                <a:gd name="T23" fmla="*/ 13 h 369"/>
                <a:gd name="T24" fmla="*/ 225 w 263"/>
                <a:gd name="T25" fmla="*/ 103 h 369"/>
                <a:gd name="T26" fmla="*/ 212 w 263"/>
                <a:gd name="T27" fmla="*/ 189 h 369"/>
                <a:gd name="T28" fmla="*/ 211 w 263"/>
                <a:gd name="T29" fmla="*/ 189 h 369"/>
                <a:gd name="T30" fmla="*/ 94 w 263"/>
                <a:gd name="T31" fmla="*/ 355 h 369"/>
                <a:gd name="T32" fmla="*/ 39 w 263"/>
                <a:gd name="T33" fmla="*/ 298 h 369"/>
                <a:gd name="T34" fmla="*/ 72 w 263"/>
                <a:gd name="T35" fmla="*/ 185 h 369"/>
                <a:gd name="T36" fmla="*/ 147 w 263"/>
                <a:gd name="T37" fmla="*/ 141 h 369"/>
                <a:gd name="T38" fmla="*/ 202 w 263"/>
                <a:gd name="T39" fmla="*/ 207 h 369"/>
                <a:gd name="T40" fmla="*/ 94 w 263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9">
                  <a:moveTo>
                    <a:pt x="211" y="189"/>
                  </a:moveTo>
                  <a:cubicBezTo>
                    <a:pt x="206" y="158"/>
                    <a:pt x="186" y="130"/>
                    <a:pt x="147" y="130"/>
                  </a:cubicBezTo>
                  <a:cubicBezTo>
                    <a:pt x="117" y="130"/>
                    <a:pt x="84" y="138"/>
                    <a:pt x="45" y="177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1" y="369"/>
                    <a:pt x="263" y="201"/>
                    <a:pt x="263" y="130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7"/>
                    <a:pt x="79" y="97"/>
                  </a:cubicBezTo>
                  <a:cubicBezTo>
                    <a:pt x="95" y="97"/>
                    <a:pt x="106" y="82"/>
                    <a:pt x="106" y="70"/>
                  </a:cubicBezTo>
                  <a:cubicBezTo>
                    <a:pt x="106" y="53"/>
                    <a:pt x="90" y="53"/>
                    <a:pt x="82" y="53"/>
                  </a:cubicBezTo>
                  <a:cubicBezTo>
                    <a:pt x="104" y="16"/>
                    <a:pt x="140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2" y="189"/>
                  </a:cubicBezTo>
                  <a:lnTo>
                    <a:pt x="211" y="189"/>
                  </a:lnTo>
                  <a:close/>
                  <a:moveTo>
                    <a:pt x="94" y="355"/>
                  </a:moveTo>
                  <a:cubicBezTo>
                    <a:pt x="39" y="355"/>
                    <a:pt x="39" y="303"/>
                    <a:pt x="39" y="298"/>
                  </a:cubicBezTo>
                  <a:cubicBezTo>
                    <a:pt x="39" y="285"/>
                    <a:pt x="51" y="215"/>
                    <a:pt x="72" y="185"/>
                  </a:cubicBezTo>
                  <a:cubicBezTo>
                    <a:pt x="92" y="157"/>
                    <a:pt x="116" y="141"/>
                    <a:pt x="147" y="141"/>
                  </a:cubicBezTo>
                  <a:cubicBezTo>
                    <a:pt x="201" y="141"/>
                    <a:pt x="202" y="197"/>
                    <a:pt x="202" y="207"/>
                  </a:cubicBezTo>
                  <a:cubicBezTo>
                    <a:pt x="202" y="242"/>
                    <a:pt x="171" y="355"/>
                    <a:pt x="94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12B36C7C-3654-432A-AC8C-4E1BE56D12DA}"/>
                </a:ext>
              </a:extLst>
            </p:cNvPr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3451225" y="2670175"/>
              <a:ext cx="53975" cy="66675"/>
            </a:xfrm>
            <a:custGeom>
              <a:avLst/>
              <a:gdLst>
                <a:gd name="T0" fmla="*/ 2 w 208"/>
                <a:gd name="T1" fmla="*/ 210 h 228"/>
                <a:gd name="T2" fmla="*/ 0 w 208"/>
                <a:gd name="T3" fmla="*/ 217 h 228"/>
                <a:gd name="T4" fmla="*/ 12 w 208"/>
                <a:gd name="T5" fmla="*/ 228 h 228"/>
                <a:gd name="T6" fmla="*/ 29 w 208"/>
                <a:gd name="T7" fmla="*/ 211 h 228"/>
                <a:gd name="T8" fmla="*/ 45 w 208"/>
                <a:gd name="T9" fmla="*/ 147 h 228"/>
                <a:gd name="T10" fmla="*/ 82 w 208"/>
                <a:gd name="T11" fmla="*/ 157 h 228"/>
                <a:gd name="T12" fmla="*/ 132 w 208"/>
                <a:gd name="T13" fmla="*/ 132 h 228"/>
                <a:gd name="T14" fmla="*/ 168 w 208"/>
                <a:gd name="T15" fmla="*/ 157 h 228"/>
                <a:gd name="T16" fmla="*/ 196 w 208"/>
                <a:gd name="T17" fmla="*/ 139 h 228"/>
                <a:gd name="T18" fmla="*/ 208 w 208"/>
                <a:gd name="T19" fmla="*/ 104 h 228"/>
                <a:gd name="T20" fmla="*/ 202 w 208"/>
                <a:gd name="T21" fmla="*/ 99 h 228"/>
                <a:gd name="T22" fmla="*/ 195 w 208"/>
                <a:gd name="T23" fmla="*/ 110 h 228"/>
                <a:gd name="T24" fmla="*/ 169 w 208"/>
                <a:gd name="T25" fmla="*/ 147 h 228"/>
                <a:gd name="T26" fmla="*/ 158 w 208"/>
                <a:gd name="T27" fmla="*/ 130 h 228"/>
                <a:gd name="T28" fmla="*/ 163 w 208"/>
                <a:gd name="T29" fmla="*/ 103 h 228"/>
                <a:gd name="T30" fmla="*/ 171 w 208"/>
                <a:gd name="T31" fmla="*/ 71 h 228"/>
                <a:gd name="T32" fmla="*/ 179 w 208"/>
                <a:gd name="T33" fmla="*/ 40 h 228"/>
                <a:gd name="T34" fmla="*/ 185 w 208"/>
                <a:gd name="T35" fmla="*/ 14 h 228"/>
                <a:gd name="T36" fmla="*/ 173 w 208"/>
                <a:gd name="T37" fmla="*/ 3 h 228"/>
                <a:gd name="T38" fmla="*/ 159 w 208"/>
                <a:gd name="T39" fmla="*/ 11 h 228"/>
                <a:gd name="T40" fmla="*/ 153 w 208"/>
                <a:gd name="T41" fmla="*/ 32 h 228"/>
                <a:gd name="T42" fmla="*/ 146 w 208"/>
                <a:gd name="T43" fmla="*/ 61 h 228"/>
                <a:gd name="T44" fmla="*/ 135 w 208"/>
                <a:gd name="T45" fmla="*/ 104 h 228"/>
                <a:gd name="T46" fmla="*/ 130 w 208"/>
                <a:gd name="T47" fmla="*/ 118 h 228"/>
                <a:gd name="T48" fmla="*/ 84 w 208"/>
                <a:gd name="T49" fmla="*/ 147 h 228"/>
                <a:gd name="T50" fmla="*/ 55 w 208"/>
                <a:gd name="T51" fmla="*/ 116 h 228"/>
                <a:gd name="T52" fmla="*/ 61 w 208"/>
                <a:gd name="T53" fmla="*/ 84 h 228"/>
                <a:gd name="T54" fmla="*/ 69 w 208"/>
                <a:gd name="T55" fmla="*/ 52 h 228"/>
                <a:gd name="T56" fmla="*/ 73 w 208"/>
                <a:gd name="T57" fmla="*/ 33 h 228"/>
                <a:gd name="T58" fmla="*/ 79 w 208"/>
                <a:gd name="T59" fmla="*/ 11 h 228"/>
                <a:gd name="T60" fmla="*/ 67 w 208"/>
                <a:gd name="T61" fmla="*/ 0 h 228"/>
                <a:gd name="T62" fmla="*/ 50 w 208"/>
                <a:gd name="T63" fmla="*/ 16 h 228"/>
                <a:gd name="T64" fmla="*/ 2 w 208"/>
                <a:gd name="T65" fmla="*/ 21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8">
                  <a:moveTo>
                    <a:pt x="2" y="210"/>
                  </a:moveTo>
                  <a:cubicBezTo>
                    <a:pt x="0" y="215"/>
                    <a:pt x="0" y="217"/>
                    <a:pt x="0" y="217"/>
                  </a:cubicBezTo>
                  <a:cubicBezTo>
                    <a:pt x="0" y="225"/>
                    <a:pt x="6" y="228"/>
                    <a:pt x="12" y="228"/>
                  </a:cubicBezTo>
                  <a:cubicBezTo>
                    <a:pt x="25" y="228"/>
                    <a:pt x="27" y="217"/>
                    <a:pt x="29" y="211"/>
                  </a:cubicBezTo>
                  <a:cubicBezTo>
                    <a:pt x="30" y="209"/>
                    <a:pt x="36" y="181"/>
                    <a:pt x="45" y="147"/>
                  </a:cubicBezTo>
                  <a:cubicBezTo>
                    <a:pt x="56" y="154"/>
                    <a:pt x="70" y="157"/>
                    <a:pt x="82" y="157"/>
                  </a:cubicBezTo>
                  <a:cubicBezTo>
                    <a:pt x="112" y="157"/>
                    <a:pt x="132" y="133"/>
                    <a:pt x="132" y="132"/>
                  </a:cubicBezTo>
                  <a:cubicBezTo>
                    <a:pt x="139" y="156"/>
                    <a:pt x="163" y="157"/>
                    <a:pt x="168" y="157"/>
                  </a:cubicBezTo>
                  <a:cubicBezTo>
                    <a:pt x="181" y="157"/>
                    <a:pt x="190" y="149"/>
                    <a:pt x="196" y="139"/>
                  </a:cubicBezTo>
                  <a:cubicBezTo>
                    <a:pt x="203" y="125"/>
                    <a:pt x="208" y="105"/>
                    <a:pt x="208" y="104"/>
                  </a:cubicBezTo>
                  <a:cubicBezTo>
                    <a:pt x="208" y="99"/>
                    <a:pt x="203" y="99"/>
                    <a:pt x="202" y="99"/>
                  </a:cubicBezTo>
                  <a:cubicBezTo>
                    <a:pt x="198" y="99"/>
                    <a:pt x="197" y="100"/>
                    <a:pt x="195" y="110"/>
                  </a:cubicBezTo>
                  <a:cubicBezTo>
                    <a:pt x="191" y="127"/>
                    <a:pt x="184" y="147"/>
                    <a:pt x="169" y="147"/>
                  </a:cubicBezTo>
                  <a:cubicBezTo>
                    <a:pt x="160" y="147"/>
                    <a:pt x="158" y="140"/>
                    <a:pt x="158" y="130"/>
                  </a:cubicBezTo>
                  <a:cubicBezTo>
                    <a:pt x="158" y="124"/>
                    <a:pt x="161" y="112"/>
                    <a:pt x="163" y="103"/>
                  </a:cubicBezTo>
                  <a:cubicBezTo>
                    <a:pt x="165" y="93"/>
                    <a:pt x="169" y="79"/>
                    <a:pt x="171" y="71"/>
                  </a:cubicBezTo>
                  <a:lnTo>
                    <a:pt x="179" y="40"/>
                  </a:lnTo>
                  <a:cubicBezTo>
                    <a:pt x="181" y="31"/>
                    <a:pt x="185" y="16"/>
                    <a:pt x="185" y="14"/>
                  </a:cubicBezTo>
                  <a:cubicBezTo>
                    <a:pt x="185" y="7"/>
                    <a:pt x="179" y="3"/>
                    <a:pt x="173" y="3"/>
                  </a:cubicBezTo>
                  <a:cubicBezTo>
                    <a:pt x="169" y="3"/>
                    <a:pt x="163" y="5"/>
                    <a:pt x="159" y="11"/>
                  </a:cubicBezTo>
                  <a:cubicBezTo>
                    <a:pt x="158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4"/>
                  </a:lnTo>
                  <a:cubicBezTo>
                    <a:pt x="133" y="113"/>
                    <a:pt x="133" y="114"/>
                    <a:pt x="130" y="118"/>
                  </a:cubicBezTo>
                  <a:cubicBezTo>
                    <a:pt x="119" y="134"/>
                    <a:pt x="103" y="147"/>
                    <a:pt x="84" y="147"/>
                  </a:cubicBezTo>
                  <a:cubicBezTo>
                    <a:pt x="55" y="147"/>
                    <a:pt x="55" y="122"/>
                    <a:pt x="55" y="116"/>
                  </a:cubicBezTo>
                  <a:cubicBezTo>
                    <a:pt x="55" y="107"/>
                    <a:pt x="56" y="103"/>
                    <a:pt x="61" y="84"/>
                  </a:cubicBezTo>
                  <a:cubicBezTo>
                    <a:pt x="64" y="68"/>
                    <a:pt x="65" y="66"/>
                    <a:pt x="69" y="52"/>
                  </a:cubicBezTo>
                  <a:lnTo>
                    <a:pt x="73" y="33"/>
                  </a:lnTo>
                  <a:cubicBezTo>
                    <a:pt x="75" y="25"/>
                    <a:pt x="79" y="12"/>
                    <a:pt x="79" y="11"/>
                  </a:cubicBezTo>
                  <a:cubicBezTo>
                    <a:pt x="79" y="4"/>
                    <a:pt x="74" y="0"/>
                    <a:pt x="67" y="0"/>
                  </a:cubicBezTo>
                  <a:cubicBezTo>
                    <a:pt x="54" y="0"/>
                    <a:pt x="51" y="12"/>
                    <a:pt x="50" y="16"/>
                  </a:cubicBezTo>
                  <a:lnTo>
                    <a:pt x="2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7EC53C41-E194-4DB8-8ADC-7941D610AD1C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3519488" y="2593975"/>
              <a:ext cx="88900" cy="98425"/>
            </a:xfrm>
            <a:custGeom>
              <a:avLst/>
              <a:gdLst>
                <a:gd name="T0" fmla="*/ 201 w 339"/>
                <a:gd name="T1" fmla="*/ 35 h 338"/>
                <a:gd name="T2" fmla="*/ 212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5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4 w 339"/>
                <a:gd name="T33" fmla="*/ 102 h 338"/>
                <a:gd name="T34" fmla="*/ 128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3 w 339"/>
                <a:gd name="T45" fmla="*/ 322 h 338"/>
                <a:gd name="T46" fmla="*/ 12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4" y="21"/>
                    <a:pt x="206" y="18"/>
                    <a:pt x="212" y="16"/>
                  </a:cubicBezTo>
                  <a:cubicBezTo>
                    <a:pt x="217" y="15"/>
                    <a:pt x="233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8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4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1" y="110"/>
                    <a:pt x="14" y="102"/>
                  </a:cubicBezTo>
                  <a:cubicBezTo>
                    <a:pt x="41" y="24"/>
                    <a:pt x="54" y="15"/>
                    <a:pt x="128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0" y="30"/>
                    <a:pt x="160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3" y="322"/>
                  </a:cubicBezTo>
                  <a:cubicBezTo>
                    <a:pt x="15" y="322"/>
                    <a:pt x="12" y="322"/>
                    <a:pt x="12" y="332"/>
                  </a:cubicBezTo>
                  <a:cubicBezTo>
                    <a:pt x="12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6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96C6542E-6FFA-4154-8AF6-6073F0121558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3614738" y="2593975"/>
              <a:ext cx="53975" cy="68263"/>
            </a:xfrm>
            <a:custGeom>
              <a:avLst/>
              <a:gdLst>
                <a:gd name="T0" fmla="*/ 1 w 208"/>
                <a:gd name="T1" fmla="*/ 210 h 228"/>
                <a:gd name="T2" fmla="*/ 0 w 208"/>
                <a:gd name="T3" fmla="*/ 217 h 228"/>
                <a:gd name="T4" fmla="*/ 12 w 208"/>
                <a:gd name="T5" fmla="*/ 228 h 228"/>
                <a:gd name="T6" fmla="*/ 28 w 208"/>
                <a:gd name="T7" fmla="*/ 211 h 228"/>
                <a:gd name="T8" fmla="*/ 44 w 208"/>
                <a:gd name="T9" fmla="*/ 147 h 228"/>
                <a:gd name="T10" fmla="*/ 82 w 208"/>
                <a:gd name="T11" fmla="*/ 157 h 228"/>
                <a:gd name="T12" fmla="*/ 132 w 208"/>
                <a:gd name="T13" fmla="*/ 132 h 228"/>
                <a:gd name="T14" fmla="*/ 168 w 208"/>
                <a:gd name="T15" fmla="*/ 157 h 228"/>
                <a:gd name="T16" fmla="*/ 195 w 208"/>
                <a:gd name="T17" fmla="*/ 139 h 228"/>
                <a:gd name="T18" fmla="*/ 208 w 208"/>
                <a:gd name="T19" fmla="*/ 104 h 228"/>
                <a:gd name="T20" fmla="*/ 202 w 208"/>
                <a:gd name="T21" fmla="*/ 99 h 228"/>
                <a:gd name="T22" fmla="*/ 194 w 208"/>
                <a:gd name="T23" fmla="*/ 110 h 228"/>
                <a:gd name="T24" fmla="*/ 169 w 208"/>
                <a:gd name="T25" fmla="*/ 147 h 228"/>
                <a:gd name="T26" fmla="*/ 157 w 208"/>
                <a:gd name="T27" fmla="*/ 130 h 228"/>
                <a:gd name="T28" fmla="*/ 163 w 208"/>
                <a:gd name="T29" fmla="*/ 103 h 228"/>
                <a:gd name="T30" fmla="*/ 170 w 208"/>
                <a:gd name="T31" fmla="*/ 71 h 228"/>
                <a:gd name="T32" fmla="*/ 178 w 208"/>
                <a:gd name="T33" fmla="*/ 40 h 228"/>
                <a:gd name="T34" fmla="*/ 184 w 208"/>
                <a:gd name="T35" fmla="*/ 14 h 228"/>
                <a:gd name="T36" fmla="*/ 173 w 208"/>
                <a:gd name="T37" fmla="*/ 3 h 228"/>
                <a:gd name="T38" fmla="*/ 158 w 208"/>
                <a:gd name="T39" fmla="*/ 12 h 228"/>
                <a:gd name="T40" fmla="*/ 153 w 208"/>
                <a:gd name="T41" fmla="*/ 32 h 228"/>
                <a:gd name="T42" fmla="*/ 146 w 208"/>
                <a:gd name="T43" fmla="*/ 61 h 228"/>
                <a:gd name="T44" fmla="*/ 135 w 208"/>
                <a:gd name="T45" fmla="*/ 104 h 228"/>
                <a:gd name="T46" fmla="*/ 129 w 208"/>
                <a:gd name="T47" fmla="*/ 118 h 228"/>
                <a:gd name="T48" fmla="*/ 83 w 208"/>
                <a:gd name="T49" fmla="*/ 147 h 228"/>
                <a:gd name="T50" fmla="*/ 55 w 208"/>
                <a:gd name="T51" fmla="*/ 116 h 228"/>
                <a:gd name="T52" fmla="*/ 60 w 208"/>
                <a:gd name="T53" fmla="*/ 84 h 228"/>
                <a:gd name="T54" fmla="*/ 68 w 208"/>
                <a:gd name="T55" fmla="*/ 52 h 228"/>
                <a:gd name="T56" fmla="*/ 73 w 208"/>
                <a:gd name="T57" fmla="*/ 33 h 228"/>
                <a:gd name="T58" fmla="*/ 78 w 208"/>
                <a:gd name="T59" fmla="*/ 11 h 228"/>
                <a:gd name="T60" fmla="*/ 66 w 208"/>
                <a:gd name="T61" fmla="*/ 0 h 228"/>
                <a:gd name="T62" fmla="*/ 50 w 208"/>
                <a:gd name="T63" fmla="*/ 16 h 228"/>
                <a:gd name="T64" fmla="*/ 1 w 208"/>
                <a:gd name="T65" fmla="*/ 21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228">
                  <a:moveTo>
                    <a:pt x="1" y="210"/>
                  </a:moveTo>
                  <a:cubicBezTo>
                    <a:pt x="0" y="215"/>
                    <a:pt x="0" y="217"/>
                    <a:pt x="0" y="217"/>
                  </a:cubicBezTo>
                  <a:cubicBezTo>
                    <a:pt x="0" y="225"/>
                    <a:pt x="6" y="228"/>
                    <a:pt x="12" y="228"/>
                  </a:cubicBezTo>
                  <a:cubicBezTo>
                    <a:pt x="24" y="228"/>
                    <a:pt x="27" y="217"/>
                    <a:pt x="28" y="211"/>
                  </a:cubicBezTo>
                  <a:cubicBezTo>
                    <a:pt x="29" y="209"/>
                    <a:pt x="36" y="181"/>
                    <a:pt x="44" y="147"/>
                  </a:cubicBezTo>
                  <a:cubicBezTo>
                    <a:pt x="55" y="154"/>
                    <a:pt x="69" y="157"/>
                    <a:pt x="82" y="157"/>
                  </a:cubicBezTo>
                  <a:cubicBezTo>
                    <a:pt x="112" y="157"/>
                    <a:pt x="131" y="133"/>
                    <a:pt x="132" y="132"/>
                  </a:cubicBezTo>
                  <a:cubicBezTo>
                    <a:pt x="139" y="156"/>
                    <a:pt x="163" y="157"/>
                    <a:pt x="168" y="157"/>
                  </a:cubicBezTo>
                  <a:cubicBezTo>
                    <a:pt x="180" y="157"/>
                    <a:pt x="189" y="149"/>
                    <a:pt x="195" y="139"/>
                  </a:cubicBezTo>
                  <a:cubicBezTo>
                    <a:pt x="203" y="125"/>
                    <a:pt x="208" y="105"/>
                    <a:pt x="208" y="104"/>
                  </a:cubicBezTo>
                  <a:cubicBezTo>
                    <a:pt x="208" y="99"/>
                    <a:pt x="203" y="99"/>
                    <a:pt x="202" y="99"/>
                  </a:cubicBezTo>
                  <a:cubicBezTo>
                    <a:pt x="197" y="99"/>
                    <a:pt x="197" y="101"/>
                    <a:pt x="194" y="110"/>
                  </a:cubicBezTo>
                  <a:cubicBezTo>
                    <a:pt x="190" y="127"/>
                    <a:pt x="184" y="147"/>
                    <a:pt x="169" y="147"/>
                  </a:cubicBezTo>
                  <a:cubicBezTo>
                    <a:pt x="160" y="147"/>
                    <a:pt x="157" y="140"/>
                    <a:pt x="157" y="130"/>
                  </a:cubicBezTo>
                  <a:cubicBezTo>
                    <a:pt x="157" y="124"/>
                    <a:pt x="160" y="112"/>
                    <a:pt x="163" y="103"/>
                  </a:cubicBezTo>
                  <a:cubicBezTo>
                    <a:pt x="165" y="93"/>
                    <a:pt x="169" y="79"/>
                    <a:pt x="170" y="71"/>
                  </a:cubicBezTo>
                  <a:lnTo>
                    <a:pt x="178" y="40"/>
                  </a:lnTo>
                  <a:cubicBezTo>
                    <a:pt x="180" y="31"/>
                    <a:pt x="184" y="16"/>
                    <a:pt x="184" y="14"/>
                  </a:cubicBezTo>
                  <a:cubicBezTo>
                    <a:pt x="184" y="7"/>
                    <a:pt x="179" y="3"/>
                    <a:pt x="173" y="3"/>
                  </a:cubicBezTo>
                  <a:cubicBezTo>
                    <a:pt x="169" y="3"/>
                    <a:pt x="162" y="5"/>
                    <a:pt x="158" y="12"/>
                  </a:cubicBezTo>
                  <a:cubicBezTo>
                    <a:pt x="157" y="14"/>
                    <a:pt x="155" y="25"/>
                    <a:pt x="153" y="32"/>
                  </a:cubicBezTo>
                  <a:lnTo>
                    <a:pt x="146" y="61"/>
                  </a:lnTo>
                  <a:lnTo>
                    <a:pt x="135" y="104"/>
                  </a:lnTo>
                  <a:cubicBezTo>
                    <a:pt x="132" y="113"/>
                    <a:pt x="132" y="114"/>
                    <a:pt x="129" y="118"/>
                  </a:cubicBezTo>
                  <a:cubicBezTo>
                    <a:pt x="118" y="134"/>
                    <a:pt x="103" y="147"/>
                    <a:pt x="83" y="147"/>
                  </a:cubicBezTo>
                  <a:cubicBezTo>
                    <a:pt x="55" y="147"/>
                    <a:pt x="55" y="123"/>
                    <a:pt x="55" y="116"/>
                  </a:cubicBezTo>
                  <a:cubicBezTo>
                    <a:pt x="55" y="107"/>
                    <a:pt x="56" y="103"/>
                    <a:pt x="60" y="84"/>
                  </a:cubicBezTo>
                  <a:cubicBezTo>
                    <a:pt x="64" y="68"/>
                    <a:pt x="65" y="66"/>
                    <a:pt x="68" y="52"/>
                  </a:cubicBezTo>
                  <a:lnTo>
                    <a:pt x="73" y="33"/>
                  </a:lnTo>
                  <a:cubicBezTo>
                    <a:pt x="75" y="25"/>
                    <a:pt x="78" y="12"/>
                    <a:pt x="78" y="11"/>
                  </a:cubicBezTo>
                  <a:cubicBezTo>
                    <a:pt x="78" y="5"/>
                    <a:pt x="73" y="0"/>
                    <a:pt x="66" y="0"/>
                  </a:cubicBezTo>
                  <a:cubicBezTo>
                    <a:pt x="54" y="0"/>
                    <a:pt x="51" y="12"/>
                    <a:pt x="50" y="16"/>
                  </a:cubicBezTo>
                  <a:lnTo>
                    <a:pt x="1" y="2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6D681399-706E-4912-A1AF-3B5ED7F9128A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597275" y="2684463"/>
              <a:ext cx="47625" cy="46038"/>
            </a:xfrm>
            <a:custGeom>
              <a:avLst/>
              <a:gdLst>
                <a:gd name="T0" fmla="*/ 70 w 186"/>
                <a:gd name="T1" fmla="*/ 117 h 157"/>
                <a:gd name="T2" fmla="*/ 37 w 186"/>
                <a:gd name="T3" fmla="*/ 148 h 157"/>
                <a:gd name="T4" fmla="*/ 18 w 186"/>
                <a:gd name="T5" fmla="*/ 143 h 157"/>
                <a:gd name="T6" fmla="*/ 34 w 186"/>
                <a:gd name="T7" fmla="*/ 124 h 157"/>
                <a:gd name="T8" fmla="*/ 20 w 186"/>
                <a:gd name="T9" fmla="*/ 111 h 157"/>
                <a:gd name="T10" fmla="*/ 0 w 186"/>
                <a:gd name="T11" fmla="*/ 132 h 157"/>
                <a:gd name="T12" fmla="*/ 36 w 186"/>
                <a:gd name="T13" fmla="*/ 157 h 157"/>
                <a:gd name="T14" fmla="*/ 75 w 186"/>
                <a:gd name="T15" fmla="*/ 133 h 157"/>
                <a:gd name="T16" fmla="*/ 117 w 186"/>
                <a:gd name="T17" fmla="*/ 157 h 157"/>
                <a:gd name="T18" fmla="*/ 178 w 186"/>
                <a:gd name="T19" fmla="*/ 104 h 157"/>
                <a:gd name="T20" fmla="*/ 173 w 186"/>
                <a:gd name="T21" fmla="*/ 100 h 157"/>
                <a:gd name="T22" fmla="*/ 166 w 186"/>
                <a:gd name="T23" fmla="*/ 105 h 157"/>
                <a:gd name="T24" fmla="*/ 118 w 186"/>
                <a:gd name="T25" fmla="*/ 148 h 157"/>
                <a:gd name="T26" fmla="*/ 97 w 186"/>
                <a:gd name="T27" fmla="*/ 125 h 157"/>
                <a:gd name="T28" fmla="*/ 115 w 186"/>
                <a:gd name="T29" fmla="*/ 45 h 157"/>
                <a:gd name="T30" fmla="*/ 149 w 186"/>
                <a:gd name="T31" fmla="*/ 10 h 157"/>
                <a:gd name="T32" fmla="*/ 168 w 186"/>
                <a:gd name="T33" fmla="*/ 15 h 157"/>
                <a:gd name="T34" fmla="*/ 153 w 186"/>
                <a:gd name="T35" fmla="*/ 34 h 157"/>
                <a:gd name="T36" fmla="*/ 167 w 186"/>
                <a:gd name="T37" fmla="*/ 47 h 157"/>
                <a:gd name="T38" fmla="*/ 186 w 186"/>
                <a:gd name="T39" fmla="*/ 26 h 157"/>
                <a:gd name="T40" fmla="*/ 150 w 186"/>
                <a:gd name="T41" fmla="*/ 0 h 157"/>
                <a:gd name="T42" fmla="*/ 111 w 186"/>
                <a:gd name="T43" fmla="*/ 25 h 157"/>
                <a:gd name="T44" fmla="*/ 69 w 186"/>
                <a:gd name="T45" fmla="*/ 0 h 157"/>
                <a:gd name="T46" fmla="*/ 8 w 186"/>
                <a:gd name="T47" fmla="*/ 53 h 157"/>
                <a:gd name="T48" fmla="*/ 14 w 186"/>
                <a:gd name="T49" fmla="*/ 58 h 157"/>
                <a:gd name="T50" fmla="*/ 20 w 186"/>
                <a:gd name="T51" fmla="*/ 52 h 157"/>
                <a:gd name="T52" fmla="*/ 68 w 186"/>
                <a:gd name="T53" fmla="*/ 10 h 157"/>
                <a:gd name="T54" fmla="*/ 89 w 186"/>
                <a:gd name="T55" fmla="*/ 33 h 157"/>
                <a:gd name="T56" fmla="*/ 82 w 186"/>
                <a:gd name="T57" fmla="*/ 69 h 157"/>
                <a:gd name="T58" fmla="*/ 70 w 186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" h="157">
                  <a:moveTo>
                    <a:pt x="70" y="117"/>
                  </a:moveTo>
                  <a:cubicBezTo>
                    <a:pt x="66" y="129"/>
                    <a:pt x="55" y="148"/>
                    <a:pt x="37" y="148"/>
                  </a:cubicBezTo>
                  <a:cubicBezTo>
                    <a:pt x="36" y="148"/>
                    <a:pt x="26" y="148"/>
                    <a:pt x="18" y="143"/>
                  </a:cubicBezTo>
                  <a:cubicBezTo>
                    <a:pt x="33" y="138"/>
                    <a:pt x="34" y="126"/>
                    <a:pt x="34" y="124"/>
                  </a:cubicBezTo>
                  <a:cubicBezTo>
                    <a:pt x="34" y="116"/>
                    <a:pt x="28" y="111"/>
                    <a:pt x="20" y="111"/>
                  </a:cubicBezTo>
                  <a:cubicBezTo>
                    <a:pt x="10" y="111"/>
                    <a:pt x="0" y="119"/>
                    <a:pt x="0" y="132"/>
                  </a:cubicBezTo>
                  <a:cubicBezTo>
                    <a:pt x="0" y="149"/>
                    <a:pt x="19" y="157"/>
                    <a:pt x="36" y="157"/>
                  </a:cubicBezTo>
                  <a:cubicBezTo>
                    <a:pt x="52" y="157"/>
                    <a:pt x="67" y="147"/>
                    <a:pt x="75" y="133"/>
                  </a:cubicBezTo>
                  <a:cubicBezTo>
                    <a:pt x="84" y="151"/>
                    <a:pt x="103" y="157"/>
                    <a:pt x="117" y="157"/>
                  </a:cubicBezTo>
                  <a:cubicBezTo>
                    <a:pt x="157" y="157"/>
                    <a:pt x="178" y="114"/>
                    <a:pt x="178" y="104"/>
                  </a:cubicBezTo>
                  <a:cubicBezTo>
                    <a:pt x="178" y="100"/>
                    <a:pt x="174" y="100"/>
                    <a:pt x="173" y="100"/>
                  </a:cubicBezTo>
                  <a:cubicBezTo>
                    <a:pt x="168" y="100"/>
                    <a:pt x="168" y="101"/>
                    <a:pt x="166" y="105"/>
                  </a:cubicBezTo>
                  <a:cubicBezTo>
                    <a:pt x="159" y="130"/>
                    <a:pt x="138" y="148"/>
                    <a:pt x="118" y="148"/>
                  </a:cubicBezTo>
                  <a:cubicBezTo>
                    <a:pt x="104" y="148"/>
                    <a:pt x="97" y="138"/>
                    <a:pt x="97" y="125"/>
                  </a:cubicBezTo>
                  <a:cubicBezTo>
                    <a:pt x="97" y="116"/>
                    <a:pt x="105" y="84"/>
                    <a:pt x="115" y="45"/>
                  </a:cubicBezTo>
                  <a:cubicBezTo>
                    <a:pt x="122" y="19"/>
                    <a:pt x="138" y="10"/>
                    <a:pt x="149" y="10"/>
                  </a:cubicBezTo>
                  <a:cubicBezTo>
                    <a:pt x="150" y="10"/>
                    <a:pt x="161" y="10"/>
                    <a:pt x="168" y="15"/>
                  </a:cubicBezTo>
                  <a:cubicBezTo>
                    <a:pt x="157" y="18"/>
                    <a:pt x="153" y="28"/>
                    <a:pt x="153" y="34"/>
                  </a:cubicBezTo>
                  <a:cubicBezTo>
                    <a:pt x="153" y="42"/>
                    <a:pt x="159" y="47"/>
                    <a:pt x="167" y="47"/>
                  </a:cubicBezTo>
                  <a:cubicBezTo>
                    <a:pt x="175" y="47"/>
                    <a:pt x="186" y="40"/>
                    <a:pt x="186" y="26"/>
                  </a:cubicBezTo>
                  <a:cubicBezTo>
                    <a:pt x="186" y="6"/>
                    <a:pt x="164" y="0"/>
                    <a:pt x="150" y="0"/>
                  </a:cubicBezTo>
                  <a:cubicBezTo>
                    <a:pt x="133" y="0"/>
                    <a:pt x="119" y="12"/>
                    <a:pt x="111" y="25"/>
                  </a:cubicBezTo>
                  <a:cubicBezTo>
                    <a:pt x="105" y="11"/>
                    <a:pt x="89" y="0"/>
                    <a:pt x="69" y="0"/>
                  </a:cubicBezTo>
                  <a:cubicBezTo>
                    <a:pt x="30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8" y="58"/>
                    <a:pt x="19" y="57"/>
                    <a:pt x="20" y="52"/>
                  </a:cubicBezTo>
                  <a:cubicBezTo>
                    <a:pt x="29" y="25"/>
                    <a:pt x="51" y="10"/>
                    <a:pt x="68" y="10"/>
                  </a:cubicBezTo>
                  <a:cubicBezTo>
                    <a:pt x="80" y="10"/>
                    <a:pt x="89" y="16"/>
                    <a:pt x="89" y="33"/>
                  </a:cubicBezTo>
                  <a:cubicBezTo>
                    <a:pt x="89" y="40"/>
                    <a:pt x="85" y="57"/>
                    <a:pt x="82" y="69"/>
                  </a:cubicBezTo>
                  <a:lnTo>
                    <a:pt x="70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AC2F422C-B445-4119-93A7-5346D4C0126A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3724275" y="2640013"/>
              <a:ext cx="85725" cy="33338"/>
            </a:xfrm>
            <a:custGeom>
              <a:avLst/>
              <a:gdLst>
                <a:gd name="T0" fmla="*/ 314 w 331"/>
                <a:gd name="T1" fmla="*/ 20 h 116"/>
                <a:gd name="T2" fmla="*/ 331 w 331"/>
                <a:gd name="T3" fmla="*/ 10 h 116"/>
                <a:gd name="T4" fmla="*/ 315 w 331"/>
                <a:gd name="T5" fmla="*/ 0 h 116"/>
                <a:gd name="T6" fmla="*/ 16 w 331"/>
                <a:gd name="T7" fmla="*/ 0 h 116"/>
                <a:gd name="T8" fmla="*/ 0 w 331"/>
                <a:gd name="T9" fmla="*/ 10 h 116"/>
                <a:gd name="T10" fmla="*/ 17 w 331"/>
                <a:gd name="T11" fmla="*/ 20 h 116"/>
                <a:gd name="T12" fmla="*/ 314 w 331"/>
                <a:gd name="T13" fmla="*/ 20 h 116"/>
                <a:gd name="T14" fmla="*/ 315 w 331"/>
                <a:gd name="T15" fmla="*/ 116 h 116"/>
                <a:gd name="T16" fmla="*/ 331 w 331"/>
                <a:gd name="T17" fmla="*/ 106 h 116"/>
                <a:gd name="T18" fmla="*/ 314 w 331"/>
                <a:gd name="T19" fmla="*/ 96 h 116"/>
                <a:gd name="T20" fmla="*/ 17 w 331"/>
                <a:gd name="T21" fmla="*/ 96 h 116"/>
                <a:gd name="T22" fmla="*/ 0 w 331"/>
                <a:gd name="T23" fmla="*/ 106 h 116"/>
                <a:gd name="T24" fmla="*/ 16 w 331"/>
                <a:gd name="T25" fmla="*/ 116 h 116"/>
                <a:gd name="T26" fmla="*/ 315 w 331"/>
                <a:gd name="T2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6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6"/>
                  </a:moveTo>
                  <a:cubicBezTo>
                    <a:pt x="322" y="116"/>
                    <a:pt x="331" y="116"/>
                    <a:pt x="331" y="106"/>
                  </a:cubicBezTo>
                  <a:cubicBezTo>
                    <a:pt x="331" y="96"/>
                    <a:pt x="322" y="96"/>
                    <a:pt x="314" y="96"/>
                  </a:cubicBezTo>
                  <a:lnTo>
                    <a:pt x="17" y="96"/>
                  </a:lnTo>
                  <a:cubicBezTo>
                    <a:pt x="9" y="96"/>
                    <a:pt x="0" y="96"/>
                    <a:pt x="0" y="106"/>
                  </a:cubicBezTo>
                  <a:cubicBezTo>
                    <a:pt x="0" y="116"/>
                    <a:pt x="9" y="116"/>
                    <a:pt x="16" y="116"/>
                  </a:cubicBezTo>
                  <a:lnTo>
                    <a:pt x="315" y="11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F7A5B813-C906-4B54-81BA-9E8CF0188EB2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3860800" y="2574925"/>
              <a:ext cx="71438" cy="163513"/>
            </a:xfrm>
            <a:custGeom>
              <a:avLst/>
              <a:gdLst>
                <a:gd name="T0" fmla="*/ 107 w 275"/>
                <a:gd name="T1" fmla="*/ 439 h 555"/>
                <a:gd name="T2" fmla="*/ 54 w 275"/>
                <a:gd name="T3" fmla="*/ 544 h 555"/>
                <a:gd name="T4" fmla="*/ 23 w 275"/>
                <a:gd name="T5" fmla="*/ 533 h 555"/>
                <a:gd name="T6" fmla="*/ 41 w 275"/>
                <a:gd name="T7" fmla="*/ 513 h 555"/>
                <a:gd name="T8" fmla="*/ 21 w 275"/>
                <a:gd name="T9" fmla="*/ 492 h 555"/>
                <a:gd name="T10" fmla="*/ 0 w 275"/>
                <a:gd name="T11" fmla="*/ 513 h 555"/>
                <a:gd name="T12" fmla="*/ 54 w 275"/>
                <a:gd name="T13" fmla="*/ 555 h 555"/>
                <a:gd name="T14" fmla="*/ 137 w 275"/>
                <a:gd name="T15" fmla="*/ 466 h 555"/>
                <a:gd name="T16" fmla="*/ 165 w 275"/>
                <a:gd name="T17" fmla="*/ 239 h 555"/>
                <a:gd name="T18" fmla="*/ 175 w 275"/>
                <a:gd name="T19" fmla="*/ 115 h 555"/>
                <a:gd name="T20" fmla="*/ 221 w 275"/>
                <a:gd name="T21" fmla="*/ 11 h 555"/>
                <a:gd name="T22" fmla="*/ 252 w 275"/>
                <a:gd name="T23" fmla="*/ 21 h 555"/>
                <a:gd name="T24" fmla="*/ 234 w 275"/>
                <a:gd name="T25" fmla="*/ 42 h 555"/>
                <a:gd name="T26" fmla="*/ 254 w 275"/>
                <a:gd name="T27" fmla="*/ 63 h 555"/>
                <a:gd name="T28" fmla="*/ 275 w 275"/>
                <a:gd name="T29" fmla="*/ 41 h 555"/>
                <a:gd name="T30" fmla="*/ 221 w 275"/>
                <a:gd name="T31" fmla="*/ 0 h 555"/>
                <a:gd name="T32" fmla="*/ 145 w 275"/>
                <a:gd name="T33" fmla="*/ 86 h 555"/>
                <a:gd name="T34" fmla="*/ 117 w 275"/>
                <a:gd name="T35" fmla="*/ 315 h 555"/>
                <a:gd name="T36" fmla="*/ 107 w 275"/>
                <a:gd name="T37" fmla="*/ 43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555">
                  <a:moveTo>
                    <a:pt x="107" y="439"/>
                  </a:moveTo>
                  <a:cubicBezTo>
                    <a:pt x="101" y="521"/>
                    <a:pt x="83" y="544"/>
                    <a:pt x="54" y="544"/>
                  </a:cubicBezTo>
                  <a:cubicBezTo>
                    <a:pt x="48" y="544"/>
                    <a:pt x="33" y="542"/>
                    <a:pt x="23" y="533"/>
                  </a:cubicBezTo>
                  <a:cubicBezTo>
                    <a:pt x="37" y="531"/>
                    <a:pt x="41" y="520"/>
                    <a:pt x="41" y="513"/>
                  </a:cubicBezTo>
                  <a:cubicBezTo>
                    <a:pt x="41" y="498"/>
                    <a:pt x="30" y="492"/>
                    <a:pt x="21" y="492"/>
                  </a:cubicBezTo>
                  <a:cubicBezTo>
                    <a:pt x="11" y="492"/>
                    <a:pt x="0" y="498"/>
                    <a:pt x="0" y="513"/>
                  </a:cubicBezTo>
                  <a:cubicBezTo>
                    <a:pt x="0" y="537"/>
                    <a:pt x="25" y="555"/>
                    <a:pt x="54" y="555"/>
                  </a:cubicBezTo>
                  <a:cubicBezTo>
                    <a:pt x="102" y="555"/>
                    <a:pt x="126" y="511"/>
                    <a:pt x="137" y="466"/>
                  </a:cubicBezTo>
                  <a:cubicBezTo>
                    <a:pt x="143" y="440"/>
                    <a:pt x="161" y="295"/>
                    <a:pt x="165" y="239"/>
                  </a:cubicBezTo>
                  <a:lnTo>
                    <a:pt x="175" y="115"/>
                  </a:lnTo>
                  <a:cubicBezTo>
                    <a:pt x="182" y="23"/>
                    <a:pt x="199" y="11"/>
                    <a:pt x="221" y="11"/>
                  </a:cubicBezTo>
                  <a:cubicBezTo>
                    <a:pt x="226" y="11"/>
                    <a:pt x="242" y="12"/>
                    <a:pt x="252" y="21"/>
                  </a:cubicBezTo>
                  <a:cubicBezTo>
                    <a:pt x="238" y="23"/>
                    <a:pt x="234" y="35"/>
                    <a:pt x="234" y="42"/>
                  </a:cubicBezTo>
                  <a:cubicBezTo>
                    <a:pt x="234" y="56"/>
                    <a:pt x="245" y="63"/>
                    <a:pt x="254" y="63"/>
                  </a:cubicBezTo>
                  <a:cubicBezTo>
                    <a:pt x="264" y="63"/>
                    <a:pt x="275" y="56"/>
                    <a:pt x="275" y="41"/>
                  </a:cubicBezTo>
                  <a:cubicBezTo>
                    <a:pt x="275" y="17"/>
                    <a:pt x="250" y="0"/>
                    <a:pt x="221" y="0"/>
                  </a:cubicBezTo>
                  <a:cubicBezTo>
                    <a:pt x="173" y="0"/>
                    <a:pt x="154" y="48"/>
                    <a:pt x="145" y="86"/>
                  </a:cubicBezTo>
                  <a:cubicBezTo>
                    <a:pt x="139" y="114"/>
                    <a:pt x="121" y="254"/>
                    <a:pt x="117" y="315"/>
                  </a:cubicBezTo>
                  <a:lnTo>
                    <a:pt x="107" y="4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94CDC3C-C646-43EB-A7A6-552370C080AA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949700" y="2582863"/>
              <a:ext cx="61913" cy="4763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9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CDD38C1F-8445-4223-B332-F7F25184BDE5}"/>
                </a:ext>
              </a:extLst>
            </p:cNvPr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4025900" y="2565400"/>
              <a:ext cx="46038" cy="46038"/>
            </a:xfrm>
            <a:custGeom>
              <a:avLst/>
              <a:gdLst>
                <a:gd name="T0" fmla="*/ 126 w 178"/>
                <a:gd name="T1" fmla="*/ 21 h 158"/>
                <a:gd name="T2" fmla="*/ 90 w 178"/>
                <a:gd name="T3" fmla="*/ 0 h 158"/>
                <a:gd name="T4" fmla="*/ 0 w 178"/>
                <a:gd name="T5" fmla="*/ 100 h 158"/>
                <a:gd name="T6" fmla="*/ 53 w 178"/>
                <a:gd name="T7" fmla="*/ 158 h 158"/>
                <a:gd name="T8" fmla="*/ 103 w 178"/>
                <a:gd name="T9" fmla="*/ 133 h 158"/>
                <a:gd name="T10" fmla="*/ 138 w 178"/>
                <a:gd name="T11" fmla="*/ 158 h 158"/>
                <a:gd name="T12" fmla="*/ 166 w 178"/>
                <a:gd name="T13" fmla="*/ 139 h 158"/>
                <a:gd name="T14" fmla="*/ 178 w 178"/>
                <a:gd name="T15" fmla="*/ 104 h 158"/>
                <a:gd name="T16" fmla="*/ 173 w 178"/>
                <a:gd name="T17" fmla="*/ 100 h 158"/>
                <a:gd name="T18" fmla="*/ 165 w 178"/>
                <a:gd name="T19" fmla="*/ 111 h 158"/>
                <a:gd name="T20" fmla="*/ 139 w 178"/>
                <a:gd name="T21" fmla="*/ 148 h 158"/>
                <a:gd name="T22" fmla="*/ 128 w 178"/>
                <a:gd name="T23" fmla="*/ 131 h 158"/>
                <a:gd name="T24" fmla="*/ 133 w 178"/>
                <a:gd name="T25" fmla="*/ 103 h 158"/>
                <a:gd name="T26" fmla="*/ 141 w 178"/>
                <a:gd name="T27" fmla="*/ 72 h 158"/>
                <a:gd name="T28" fmla="*/ 148 w 178"/>
                <a:gd name="T29" fmla="*/ 45 h 158"/>
                <a:gd name="T30" fmla="*/ 154 w 178"/>
                <a:gd name="T31" fmla="*/ 18 h 158"/>
                <a:gd name="T32" fmla="*/ 142 w 178"/>
                <a:gd name="T33" fmla="*/ 7 h 158"/>
                <a:gd name="T34" fmla="*/ 126 w 178"/>
                <a:gd name="T35" fmla="*/ 21 h 158"/>
                <a:gd name="T36" fmla="*/ 104 w 178"/>
                <a:gd name="T37" fmla="*/ 111 h 158"/>
                <a:gd name="T38" fmla="*/ 86 w 178"/>
                <a:gd name="T39" fmla="*/ 134 h 158"/>
                <a:gd name="T40" fmla="*/ 54 w 178"/>
                <a:gd name="T41" fmla="*/ 148 h 158"/>
                <a:gd name="T42" fmla="*/ 29 w 178"/>
                <a:gd name="T43" fmla="*/ 114 h 158"/>
                <a:gd name="T44" fmla="*/ 47 w 178"/>
                <a:gd name="T45" fmla="*/ 43 h 158"/>
                <a:gd name="T46" fmla="*/ 90 w 178"/>
                <a:gd name="T47" fmla="*/ 10 h 158"/>
                <a:gd name="T48" fmla="*/ 121 w 178"/>
                <a:gd name="T49" fmla="*/ 40 h 158"/>
                <a:gd name="T50" fmla="*/ 120 w 178"/>
                <a:gd name="T51" fmla="*/ 45 h 158"/>
                <a:gd name="T52" fmla="*/ 104 w 178"/>
                <a:gd name="T53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8">
                  <a:moveTo>
                    <a:pt x="126" y="21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6" y="0"/>
                    <a:pt x="0" y="49"/>
                    <a:pt x="0" y="100"/>
                  </a:cubicBezTo>
                  <a:cubicBezTo>
                    <a:pt x="0" y="134"/>
                    <a:pt x="23" y="158"/>
                    <a:pt x="53" y="158"/>
                  </a:cubicBezTo>
                  <a:cubicBezTo>
                    <a:pt x="72" y="158"/>
                    <a:pt x="89" y="147"/>
                    <a:pt x="103" y="133"/>
                  </a:cubicBezTo>
                  <a:cubicBezTo>
                    <a:pt x="109" y="154"/>
                    <a:pt x="129" y="158"/>
                    <a:pt x="138" y="158"/>
                  </a:cubicBezTo>
                  <a:cubicBezTo>
                    <a:pt x="151" y="158"/>
                    <a:pt x="160" y="150"/>
                    <a:pt x="166" y="139"/>
                  </a:cubicBezTo>
                  <a:cubicBezTo>
                    <a:pt x="174" y="126"/>
                    <a:pt x="178" y="106"/>
                    <a:pt x="178" y="104"/>
                  </a:cubicBezTo>
                  <a:cubicBezTo>
                    <a:pt x="178" y="100"/>
                    <a:pt x="174" y="100"/>
                    <a:pt x="173" y="100"/>
                  </a:cubicBezTo>
                  <a:cubicBezTo>
                    <a:pt x="168" y="100"/>
                    <a:pt x="167" y="101"/>
                    <a:pt x="165" y="111"/>
                  </a:cubicBezTo>
                  <a:cubicBezTo>
                    <a:pt x="161" y="127"/>
                    <a:pt x="154" y="148"/>
                    <a:pt x="139" y="148"/>
                  </a:cubicBezTo>
                  <a:cubicBezTo>
                    <a:pt x="130" y="148"/>
                    <a:pt x="128" y="140"/>
                    <a:pt x="128" y="131"/>
                  </a:cubicBezTo>
                  <a:cubicBezTo>
                    <a:pt x="128" y="125"/>
                    <a:pt x="131" y="112"/>
                    <a:pt x="133" y="103"/>
                  </a:cubicBezTo>
                  <a:cubicBezTo>
                    <a:pt x="136" y="94"/>
                    <a:pt x="139" y="79"/>
                    <a:pt x="141" y="72"/>
                  </a:cubicBezTo>
                  <a:lnTo>
                    <a:pt x="148" y="45"/>
                  </a:lnTo>
                  <a:cubicBezTo>
                    <a:pt x="150" y="36"/>
                    <a:pt x="154" y="20"/>
                    <a:pt x="154" y="18"/>
                  </a:cubicBezTo>
                  <a:cubicBezTo>
                    <a:pt x="154" y="10"/>
                    <a:pt x="148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4" y="111"/>
                  </a:moveTo>
                  <a:cubicBezTo>
                    <a:pt x="101" y="120"/>
                    <a:pt x="94" y="127"/>
                    <a:pt x="86" y="134"/>
                  </a:cubicBezTo>
                  <a:cubicBezTo>
                    <a:pt x="83" y="137"/>
                    <a:pt x="69" y="148"/>
                    <a:pt x="54" y="148"/>
                  </a:cubicBezTo>
                  <a:cubicBezTo>
                    <a:pt x="41" y="148"/>
                    <a:pt x="29" y="139"/>
                    <a:pt x="29" y="114"/>
                  </a:cubicBezTo>
                  <a:cubicBezTo>
                    <a:pt x="29" y="96"/>
                    <a:pt x="39" y="57"/>
                    <a:pt x="47" y="43"/>
                  </a:cubicBezTo>
                  <a:cubicBezTo>
                    <a:pt x="63" y="15"/>
                    <a:pt x="81" y="10"/>
                    <a:pt x="90" y="10"/>
                  </a:cubicBezTo>
                  <a:cubicBezTo>
                    <a:pt x="115" y="10"/>
                    <a:pt x="121" y="37"/>
                    <a:pt x="121" y="40"/>
                  </a:cubicBezTo>
                  <a:cubicBezTo>
                    <a:pt x="121" y="42"/>
                    <a:pt x="121" y="44"/>
                    <a:pt x="120" y="45"/>
                  </a:cubicBezTo>
                  <a:lnTo>
                    <a:pt x="104" y="1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704FFEFF-AD1B-4092-8C96-524B2F3B9A5B}"/>
                </a:ext>
              </a:extLst>
            </p:cNvPr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4083050" y="2547938"/>
              <a:ext cx="66675" cy="74613"/>
            </a:xfrm>
            <a:custGeom>
              <a:avLst/>
              <a:gdLst>
                <a:gd name="T0" fmla="*/ 137 w 256"/>
                <a:gd name="T1" fmla="*/ 137 h 257"/>
                <a:gd name="T2" fmla="*/ 243 w 256"/>
                <a:gd name="T3" fmla="*/ 137 h 257"/>
                <a:gd name="T4" fmla="*/ 256 w 256"/>
                <a:gd name="T5" fmla="*/ 129 h 257"/>
                <a:gd name="T6" fmla="*/ 243 w 256"/>
                <a:gd name="T7" fmla="*/ 120 h 257"/>
                <a:gd name="T8" fmla="*/ 137 w 256"/>
                <a:gd name="T9" fmla="*/ 120 h 257"/>
                <a:gd name="T10" fmla="*/ 137 w 256"/>
                <a:gd name="T11" fmla="*/ 13 h 257"/>
                <a:gd name="T12" fmla="*/ 128 w 256"/>
                <a:gd name="T13" fmla="*/ 0 h 257"/>
                <a:gd name="T14" fmla="*/ 119 w 256"/>
                <a:gd name="T15" fmla="*/ 13 h 257"/>
                <a:gd name="T16" fmla="*/ 119 w 256"/>
                <a:gd name="T17" fmla="*/ 120 h 257"/>
                <a:gd name="T18" fmla="*/ 12 w 256"/>
                <a:gd name="T19" fmla="*/ 120 h 257"/>
                <a:gd name="T20" fmla="*/ 0 w 256"/>
                <a:gd name="T21" fmla="*/ 129 h 257"/>
                <a:gd name="T22" fmla="*/ 12 w 256"/>
                <a:gd name="T23" fmla="*/ 137 h 257"/>
                <a:gd name="T24" fmla="*/ 119 w 256"/>
                <a:gd name="T25" fmla="*/ 137 h 257"/>
                <a:gd name="T26" fmla="*/ 119 w 256"/>
                <a:gd name="T27" fmla="*/ 244 h 257"/>
                <a:gd name="T28" fmla="*/ 128 w 256"/>
                <a:gd name="T29" fmla="*/ 257 h 257"/>
                <a:gd name="T30" fmla="*/ 137 w 256"/>
                <a:gd name="T31" fmla="*/ 244 h 257"/>
                <a:gd name="T32" fmla="*/ 137 w 256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57">
                  <a:moveTo>
                    <a:pt x="137" y="137"/>
                  </a:moveTo>
                  <a:lnTo>
                    <a:pt x="243" y="137"/>
                  </a:lnTo>
                  <a:cubicBezTo>
                    <a:pt x="248" y="137"/>
                    <a:pt x="256" y="137"/>
                    <a:pt x="256" y="129"/>
                  </a:cubicBezTo>
                  <a:cubicBezTo>
                    <a:pt x="256" y="120"/>
                    <a:pt x="248" y="120"/>
                    <a:pt x="243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8" y="0"/>
                  </a:cubicBezTo>
                  <a:cubicBezTo>
                    <a:pt x="119" y="0"/>
                    <a:pt x="119" y="8"/>
                    <a:pt x="119" y="13"/>
                  </a:cubicBezTo>
                  <a:lnTo>
                    <a:pt x="119" y="120"/>
                  </a:lnTo>
                  <a:lnTo>
                    <a:pt x="12" y="120"/>
                  </a:lnTo>
                  <a:cubicBezTo>
                    <a:pt x="8" y="120"/>
                    <a:pt x="0" y="120"/>
                    <a:pt x="0" y="129"/>
                  </a:cubicBezTo>
                  <a:cubicBezTo>
                    <a:pt x="0" y="137"/>
                    <a:pt x="8" y="137"/>
                    <a:pt x="12" y="137"/>
                  </a:cubicBezTo>
                  <a:lnTo>
                    <a:pt x="119" y="137"/>
                  </a:lnTo>
                  <a:lnTo>
                    <a:pt x="119" y="244"/>
                  </a:lnTo>
                  <a:cubicBezTo>
                    <a:pt x="119" y="249"/>
                    <a:pt x="119" y="257"/>
                    <a:pt x="128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527F68FD-2E19-47F6-AC6A-562F56FBA28B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4162425" y="2540000"/>
              <a:ext cx="20638" cy="71438"/>
            </a:xfrm>
            <a:custGeom>
              <a:avLst/>
              <a:gdLst>
                <a:gd name="T0" fmla="*/ 76 w 78"/>
                <a:gd name="T1" fmla="*/ 10 h 246"/>
                <a:gd name="T2" fmla="*/ 78 w 78"/>
                <a:gd name="T3" fmla="*/ 5 h 246"/>
                <a:gd name="T4" fmla="*/ 72 w 78"/>
                <a:gd name="T5" fmla="*/ 0 h 246"/>
                <a:gd name="T6" fmla="*/ 28 w 78"/>
                <a:gd name="T7" fmla="*/ 3 h 246"/>
                <a:gd name="T8" fmla="*/ 20 w 78"/>
                <a:gd name="T9" fmla="*/ 11 h 246"/>
                <a:gd name="T10" fmla="*/ 29 w 78"/>
                <a:gd name="T11" fmla="*/ 16 h 246"/>
                <a:gd name="T12" fmla="*/ 46 w 78"/>
                <a:gd name="T13" fmla="*/ 22 h 246"/>
                <a:gd name="T14" fmla="*/ 44 w 78"/>
                <a:gd name="T15" fmla="*/ 29 h 246"/>
                <a:gd name="T16" fmla="*/ 1 w 78"/>
                <a:gd name="T17" fmla="*/ 202 h 246"/>
                <a:gd name="T18" fmla="*/ 0 w 78"/>
                <a:gd name="T19" fmla="*/ 212 h 246"/>
                <a:gd name="T20" fmla="*/ 36 w 78"/>
                <a:gd name="T21" fmla="*/ 246 h 246"/>
                <a:gd name="T22" fmla="*/ 64 w 78"/>
                <a:gd name="T23" fmla="*/ 227 h 246"/>
                <a:gd name="T24" fmla="*/ 76 w 78"/>
                <a:gd name="T25" fmla="*/ 192 h 246"/>
                <a:gd name="T26" fmla="*/ 71 w 78"/>
                <a:gd name="T27" fmla="*/ 188 h 246"/>
                <a:gd name="T28" fmla="*/ 64 w 78"/>
                <a:gd name="T29" fmla="*/ 196 h 246"/>
                <a:gd name="T30" fmla="*/ 38 w 78"/>
                <a:gd name="T31" fmla="*/ 236 h 246"/>
                <a:gd name="T32" fmla="*/ 26 w 78"/>
                <a:gd name="T33" fmla="*/ 219 h 246"/>
                <a:gd name="T34" fmla="*/ 28 w 78"/>
                <a:gd name="T35" fmla="*/ 204 h 246"/>
                <a:gd name="T36" fmla="*/ 76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6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6" y="0"/>
                    <a:pt x="72" y="0"/>
                  </a:cubicBezTo>
                  <a:cubicBezTo>
                    <a:pt x="65" y="0"/>
                    <a:pt x="36" y="3"/>
                    <a:pt x="28" y="3"/>
                  </a:cubicBezTo>
                  <a:cubicBezTo>
                    <a:pt x="25" y="4"/>
                    <a:pt x="20" y="4"/>
                    <a:pt x="20" y="11"/>
                  </a:cubicBezTo>
                  <a:cubicBezTo>
                    <a:pt x="20" y="16"/>
                    <a:pt x="25" y="16"/>
                    <a:pt x="29" y="16"/>
                  </a:cubicBezTo>
                  <a:cubicBezTo>
                    <a:pt x="46" y="16"/>
                    <a:pt x="46" y="19"/>
                    <a:pt x="46" y="22"/>
                  </a:cubicBezTo>
                  <a:cubicBezTo>
                    <a:pt x="46" y="24"/>
                    <a:pt x="45" y="26"/>
                    <a:pt x="44" y="29"/>
                  </a:cubicBezTo>
                  <a:lnTo>
                    <a:pt x="1" y="202"/>
                  </a:lnTo>
                  <a:cubicBezTo>
                    <a:pt x="0" y="205"/>
                    <a:pt x="0" y="209"/>
                    <a:pt x="0" y="212"/>
                  </a:cubicBezTo>
                  <a:cubicBezTo>
                    <a:pt x="0" y="235"/>
                    <a:pt x="20" y="246"/>
                    <a:pt x="36" y="246"/>
                  </a:cubicBezTo>
                  <a:cubicBezTo>
                    <a:pt x="45" y="246"/>
                    <a:pt x="55" y="243"/>
                    <a:pt x="64" y="227"/>
                  </a:cubicBezTo>
                  <a:cubicBezTo>
                    <a:pt x="72" y="214"/>
                    <a:pt x="76" y="194"/>
                    <a:pt x="76" y="192"/>
                  </a:cubicBezTo>
                  <a:cubicBezTo>
                    <a:pt x="76" y="188"/>
                    <a:pt x="72" y="188"/>
                    <a:pt x="71" y="188"/>
                  </a:cubicBezTo>
                  <a:cubicBezTo>
                    <a:pt x="66" y="188"/>
                    <a:pt x="65" y="190"/>
                    <a:pt x="64" y="196"/>
                  </a:cubicBezTo>
                  <a:cubicBezTo>
                    <a:pt x="59" y="214"/>
                    <a:pt x="53" y="236"/>
                    <a:pt x="38" y="236"/>
                  </a:cubicBezTo>
                  <a:cubicBezTo>
                    <a:pt x="28" y="236"/>
                    <a:pt x="26" y="227"/>
                    <a:pt x="26" y="219"/>
                  </a:cubicBezTo>
                  <a:cubicBezTo>
                    <a:pt x="26" y="215"/>
                    <a:pt x="27" y="208"/>
                    <a:pt x="28" y="204"/>
                  </a:cubicBezTo>
                  <a:lnTo>
                    <a:pt x="76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C75FBF01-8351-42C0-8378-AA4E3A65AD13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924300" y="2716213"/>
              <a:ext cx="61913" cy="6350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9 h 17"/>
                <a:gd name="T4" fmla="*/ 221 w 235"/>
                <a:gd name="T5" fmla="*/ 0 h 17"/>
                <a:gd name="T6" fmla="*/ 14 w 235"/>
                <a:gd name="T7" fmla="*/ 0 h 17"/>
                <a:gd name="T8" fmla="*/ 0 w 235"/>
                <a:gd name="T9" fmla="*/ 8 h 17"/>
                <a:gd name="T10" fmla="*/ 14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9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76C94CE9-8411-4248-B06B-A4F8A1DBE509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4000500" y="2700338"/>
              <a:ext cx="47625" cy="46038"/>
            </a:xfrm>
            <a:custGeom>
              <a:avLst/>
              <a:gdLst>
                <a:gd name="T0" fmla="*/ 125 w 177"/>
                <a:gd name="T1" fmla="*/ 21 h 158"/>
                <a:gd name="T2" fmla="*/ 90 w 177"/>
                <a:gd name="T3" fmla="*/ 0 h 158"/>
                <a:gd name="T4" fmla="*/ 0 w 177"/>
                <a:gd name="T5" fmla="*/ 100 h 158"/>
                <a:gd name="T6" fmla="*/ 52 w 177"/>
                <a:gd name="T7" fmla="*/ 158 h 158"/>
                <a:gd name="T8" fmla="*/ 102 w 177"/>
                <a:gd name="T9" fmla="*/ 133 h 158"/>
                <a:gd name="T10" fmla="*/ 138 w 177"/>
                <a:gd name="T11" fmla="*/ 158 h 158"/>
                <a:gd name="T12" fmla="*/ 165 w 177"/>
                <a:gd name="T13" fmla="*/ 139 h 158"/>
                <a:gd name="T14" fmla="*/ 177 w 177"/>
                <a:gd name="T15" fmla="*/ 104 h 158"/>
                <a:gd name="T16" fmla="*/ 172 w 177"/>
                <a:gd name="T17" fmla="*/ 100 h 158"/>
                <a:gd name="T18" fmla="*/ 164 w 177"/>
                <a:gd name="T19" fmla="*/ 110 h 158"/>
                <a:gd name="T20" fmla="*/ 139 w 177"/>
                <a:gd name="T21" fmla="*/ 148 h 158"/>
                <a:gd name="T22" fmla="*/ 127 w 177"/>
                <a:gd name="T23" fmla="*/ 131 h 158"/>
                <a:gd name="T24" fmla="*/ 132 w 177"/>
                <a:gd name="T25" fmla="*/ 103 h 158"/>
                <a:gd name="T26" fmla="*/ 140 w 177"/>
                <a:gd name="T27" fmla="*/ 72 h 158"/>
                <a:gd name="T28" fmla="*/ 147 w 177"/>
                <a:gd name="T29" fmla="*/ 45 h 158"/>
                <a:gd name="T30" fmla="*/ 153 w 177"/>
                <a:gd name="T31" fmla="*/ 18 h 158"/>
                <a:gd name="T32" fmla="*/ 142 w 177"/>
                <a:gd name="T33" fmla="*/ 7 h 158"/>
                <a:gd name="T34" fmla="*/ 125 w 177"/>
                <a:gd name="T35" fmla="*/ 21 h 158"/>
                <a:gd name="T36" fmla="*/ 103 w 177"/>
                <a:gd name="T37" fmla="*/ 110 h 158"/>
                <a:gd name="T38" fmla="*/ 85 w 177"/>
                <a:gd name="T39" fmla="*/ 134 h 158"/>
                <a:gd name="T40" fmla="*/ 53 w 177"/>
                <a:gd name="T41" fmla="*/ 148 h 158"/>
                <a:gd name="T42" fmla="*/ 28 w 177"/>
                <a:gd name="T43" fmla="*/ 114 h 158"/>
                <a:gd name="T44" fmla="*/ 46 w 177"/>
                <a:gd name="T45" fmla="*/ 43 h 158"/>
                <a:gd name="T46" fmla="*/ 90 w 177"/>
                <a:gd name="T47" fmla="*/ 10 h 158"/>
                <a:gd name="T48" fmla="*/ 121 w 177"/>
                <a:gd name="T49" fmla="*/ 40 h 158"/>
                <a:gd name="T50" fmla="*/ 120 w 177"/>
                <a:gd name="T51" fmla="*/ 45 h 158"/>
                <a:gd name="T52" fmla="*/ 103 w 177"/>
                <a:gd name="T53" fmla="*/ 11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7" h="158">
                  <a:moveTo>
                    <a:pt x="125" y="21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100"/>
                  </a:cubicBezTo>
                  <a:cubicBezTo>
                    <a:pt x="0" y="133"/>
                    <a:pt x="22" y="158"/>
                    <a:pt x="52" y="158"/>
                  </a:cubicBezTo>
                  <a:cubicBezTo>
                    <a:pt x="71" y="158"/>
                    <a:pt x="88" y="147"/>
                    <a:pt x="102" y="133"/>
                  </a:cubicBezTo>
                  <a:cubicBezTo>
                    <a:pt x="108" y="154"/>
                    <a:pt x="129" y="158"/>
                    <a:pt x="138" y="158"/>
                  </a:cubicBezTo>
                  <a:cubicBezTo>
                    <a:pt x="150" y="158"/>
                    <a:pt x="159" y="150"/>
                    <a:pt x="165" y="139"/>
                  </a:cubicBezTo>
                  <a:cubicBezTo>
                    <a:pt x="173" y="125"/>
                    <a:pt x="177" y="106"/>
                    <a:pt x="177" y="104"/>
                  </a:cubicBezTo>
                  <a:cubicBezTo>
                    <a:pt x="177" y="100"/>
                    <a:pt x="173" y="100"/>
                    <a:pt x="172" y="100"/>
                  </a:cubicBezTo>
                  <a:cubicBezTo>
                    <a:pt x="167" y="100"/>
                    <a:pt x="167" y="101"/>
                    <a:pt x="164" y="110"/>
                  </a:cubicBezTo>
                  <a:cubicBezTo>
                    <a:pt x="160" y="127"/>
                    <a:pt x="153" y="148"/>
                    <a:pt x="139" y="148"/>
                  </a:cubicBezTo>
                  <a:cubicBezTo>
                    <a:pt x="130" y="148"/>
                    <a:pt x="127" y="140"/>
                    <a:pt x="127" y="131"/>
                  </a:cubicBezTo>
                  <a:cubicBezTo>
                    <a:pt x="127" y="125"/>
                    <a:pt x="130" y="112"/>
                    <a:pt x="132" y="103"/>
                  </a:cubicBezTo>
                  <a:cubicBezTo>
                    <a:pt x="135" y="94"/>
                    <a:pt x="138" y="79"/>
                    <a:pt x="140" y="72"/>
                  </a:cubicBezTo>
                  <a:lnTo>
                    <a:pt x="147" y="45"/>
                  </a:lnTo>
                  <a:cubicBezTo>
                    <a:pt x="149" y="36"/>
                    <a:pt x="153" y="20"/>
                    <a:pt x="153" y="18"/>
                  </a:cubicBezTo>
                  <a:cubicBezTo>
                    <a:pt x="153" y="10"/>
                    <a:pt x="147" y="7"/>
                    <a:pt x="142" y="7"/>
                  </a:cubicBezTo>
                  <a:cubicBezTo>
                    <a:pt x="136" y="7"/>
                    <a:pt x="128" y="11"/>
                    <a:pt x="125" y="21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5" y="134"/>
                  </a:cubicBezTo>
                  <a:cubicBezTo>
                    <a:pt x="82" y="137"/>
                    <a:pt x="68" y="148"/>
                    <a:pt x="53" y="148"/>
                  </a:cubicBezTo>
                  <a:cubicBezTo>
                    <a:pt x="40" y="148"/>
                    <a:pt x="28" y="139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2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A8298FA4-9760-4DF5-AEBB-42146507928F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4062413" y="2716213"/>
              <a:ext cx="60325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7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69A7B05F-CF76-4006-AB92-BBF15DBFA398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138613" y="2673350"/>
              <a:ext cx="20638" cy="73025"/>
            </a:xfrm>
            <a:custGeom>
              <a:avLst/>
              <a:gdLst>
                <a:gd name="T0" fmla="*/ 77 w 78"/>
                <a:gd name="T1" fmla="*/ 10 h 246"/>
                <a:gd name="T2" fmla="*/ 78 w 78"/>
                <a:gd name="T3" fmla="*/ 5 h 246"/>
                <a:gd name="T4" fmla="*/ 73 w 78"/>
                <a:gd name="T5" fmla="*/ 0 h 246"/>
                <a:gd name="T6" fmla="*/ 28 w 78"/>
                <a:gd name="T7" fmla="*/ 3 h 246"/>
                <a:gd name="T8" fmla="*/ 21 w 78"/>
                <a:gd name="T9" fmla="*/ 11 h 246"/>
                <a:gd name="T10" fmla="*/ 30 w 78"/>
                <a:gd name="T11" fmla="*/ 16 h 246"/>
                <a:gd name="T12" fmla="*/ 46 w 78"/>
                <a:gd name="T13" fmla="*/ 21 h 246"/>
                <a:gd name="T14" fmla="*/ 45 w 78"/>
                <a:gd name="T15" fmla="*/ 29 h 246"/>
                <a:gd name="T16" fmla="*/ 2 w 78"/>
                <a:gd name="T17" fmla="*/ 202 h 246"/>
                <a:gd name="T18" fmla="*/ 0 w 78"/>
                <a:gd name="T19" fmla="*/ 212 h 246"/>
                <a:gd name="T20" fmla="*/ 37 w 78"/>
                <a:gd name="T21" fmla="*/ 246 h 246"/>
                <a:gd name="T22" fmla="*/ 65 w 78"/>
                <a:gd name="T23" fmla="*/ 227 h 246"/>
                <a:gd name="T24" fmla="*/ 77 w 78"/>
                <a:gd name="T25" fmla="*/ 192 h 246"/>
                <a:gd name="T26" fmla="*/ 71 w 78"/>
                <a:gd name="T27" fmla="*/ 188 h 246"/>
                <a:gd name="T28" fmla="*/ 65 w 78"/>
                <a:gd name="T29" fmla="*/ 196 h 246"/>
                <a:gd name="T30" fmla="*/ 38 w 78"/>
                <a:gd name="T31" fmla="*/ 236 h 246"/>
                <a:gd name="T32" fmla="*/ 26 w 78"/>
                <a:gd name="T33" fmla="*/ 219 h 246"/>
                <a:gd name="T34" fmla="*/ 29 w 78"/>
                <a:gd name="T35" fmla="*/ 204 h 246"/>
                <a:gd name="T36" fmla="*/ 77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7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7" y="0"/>
                    <a:pt x="73" y="0"/>
                  </a:cubicBezTo>
                  <a:cubicBezTo>
                    <a:pt x="66" y="0"/>
                    <a:pt x="37" y="3"/>
                    <a:pt x="28" y="3"/>
                  </a:cubicBezTo>
                  <a:cubicBezTo>
                    <a:pt x="26" y="4"/>
                    <a:pt x="21" y="4"/>
                    <a:pt x="21" y="11"/>
                  </a:cubicBezTo>
                  <a:cubicBezTo>
                    <a:pt x="21" y="16"/>
                    <a:pt x="26" y="16"/>
                    <a:pt x="30" y="16"/>
                  </a:cubicBezTo>
                  <a:cubicBezTo>
                    <a:pt x="46" y="16"/>
                    <a:pt x="46" y="19"/>
                    <a:pt x="46" y="21"/>
                  </a:cubicBezTo>
                  <a:cubicBezTo>
                    <a:pt x="46" y="24"/>
                    <a:pt x="46" y="26"/>
                    <a:pt x="45" y="29"/>
                  </a:cubicBezTo>
                  <a:lnTo>
                    <a:pt x="2" y="202"/>
                  </a:lnTo>
                  <a:cubicBezTo>
                    <a:pt x="1" y="205"/>
                    <a:pt x="0" y="209"/>
                    <a:pt x="0" y="212"/>
                  </a:cubicBezTo>
                  <a:cubicBezTo>
                    <a:pt x="0" y="235"/>
                    <a:pt x="20" y="246"/>
                    <a:pt x="37" y="246"/>
                  </a:cubicBezTo>
                  <a:cubicBezTo>
                    <a:pt x="45" y="246"/>
                    <a:pt x="56" y="243"/>
                    <a:pt x="65" y="227"/>
                  </a:cubicBezTo>
                  <a:cubicBezTo>
                    <a:pt x="72" y="214"/>
                    <a:pt x="77" y="194"/>
                    <a:pt x="77" y="192"/>
                  </a:cubicBezTo>
                  <a:cubicBezTo>
                    <a:pt x="77" y="188"/>
                    <a:pt x="73" y="188"/>
                    <a:pt x="71" y="188"/>
                  </a:cubicBezTo>
                  <a:cubicBezTo>
                    <a:pt x="67" y="188"/>
                    <a:pt x="66" y="190"/>
                    <a:pt x="65" y="196"/>
                  </a:cubicBezTo>
                  <a:cubicBezTo>
                    <a:pt x="60" y="213"/>
                    <a:pt x="53" y="236"/>
                    <a:pt x="38" y="236"/>
                  </a:cubicBezTo>
                  <a:cubicBezTo>
                    <a:pt x="29" y="236"/>
                    <a:pt x="26" y="227"/>
                    <a:pt x="26" y="219"/>
                  </a:cubicBezTo>
                  <a:cubicBezTo>
                    <a:pt x="26" y="215"/>
                    <a:pt x="28" y="208"/>
                    <a:pt x="29" y="204"/>
                  </a:cubicBezTo>
                  <a:lnTo>
                    <a:pt x="77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606523CB-3132-4FA0-9FA1-CFDD1CB62129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4222750" y="2590800"/>
              <a:ext cx="61913" cy="103188"/>
            </a:xfrm>
            <a:custGeom>
              <a:avLst/>
              <a:gdLst>
                <a:gd name="T0" fmla="*/ 237 w 237"/>
                <a:gd name="T1" fmla="*/ 6 h 352"/>
                <a:gd name="T2" fmla="*/ 231 w 237"/>
                <a:gd name="T3" fmla="*/ 0 h 352"/>
                <a:gd name="T4" fmla="*/ 167 w 237"/>
                <a:gd name="T5" fmla="*/ 6 h 352"/>
                <a:gd name="T6" fmla="*/ 160 w 237"/>
                <a:gd name="T7" fmla="*/ 15 h 352"/>
                <a:gd name="T8" fmla="*/ 172 w 237"/>
                <a:gd name="T9" fmla="*/ 21 h 352"/>
                <a:gd name="T10" fmla="*/ 197 w 237"/>
                <a:gd name="T11" fmla="*/ 30 h 352"/>
                <a:gd name="T12" fmla="*/ 196 w 237"/>
                <a:gd name="T13" fmla="*/ 40 h 352"/>
                <a:gd name="T14" fmla="*/ 166 w 237"/>
                <a:gd name="T15" fmla="*/ 158 h 352"/>
                <a:gd name="T16" fmla="*/ 120 w 237"/>
                <a:gd name="T17" fmla="*/ 126 h 352"/>
                <a:gd name="T18" fmla="*/ 0 w 237"/>
                <a:gd name="T19" fmla="*/ 272 h 352"/>
                <a:gd name="T20" fmla="*/ 66 w 237"/>
                <a:gd name="T21" fmla="*/ 352 h 352"/>
                <a:gd name="T22" fmla="*/ 131 w 237"/>
                <a:gd name="T23" fmla="*/ 315 h 352"/>
                <a:gd name="T24" fmla="*/ 176 w 237"/>
                <a:gd name="T25" fmla="*/ 352 h 352"/>
                <a:gd name="T26" fmla="*/ 213 w 237"/>
                <a:gd name="T27" fmla="*/ 325 h 352"/>
                <a:gd name="T28" fmla="*/ 228 w 237"/>
                <a:gd name="T29" fmla="*/ 275 h 352"/>
                <a:gd name="T30" fmla="*/ 222 w 237"/>
                <a:gd name="T31" fmla="*/ 270 h 352"/>
                <a:gd name="T32" fmla="*/ 215 w 237"/>
                <a:gd name="T33" fmla="*/ 279 h 352"/>
                <a:gd name="T34" fmla="*/ 177 w 237"/>
                <a:gd name="T35" fmla="*/ 341 h 352"/>
                <a:gd name="T36" fmla="*/ 162 w 237"/>
                <a:gd name="T37" fmla="*/ 318 h 352"/>
                <a:gd name="T38" fmla="*/ 165 w 237"/>
                <a:gd name="T39" fmla="*/ 294 h 352"/>
                <a:gd name="T40" fmla="*/ 237 w 237"/>
                <a:gd name="T41" fmla="*/ 6 h 352"/>
                <a:gd name="T42" fmla="*/ 133 w 237"/>
                <a:gd name="T43" fmla="*/ 287 h 352"/>
                <a:gd name="T44" fmla="*/ 124 w 237"/>
                <a:gd name="T45" fmla="*/ 306 h 352"/>
                <a:gd name="T46" fmla="*/ 67 w 237"/>
                <a:gd name="T47" fmla="*/ 341 h 352"/>
                <a:gd name="T48" fmla="*/ 35 w 237"/>
                <a:gd name="T49" fmla="*/ 294 h 352"/>
                <a:gd name="T50" fmla="*/ 63 w 237"/>
                <a:gd name="T51" fmla="*/ 185 h 352"/>
                <a:gd name="T52" fmla="*/ 121 w 237"/>
                <a:gd name="T53" fmla="*/ 137 h 352"/>
                <a:gd name="T54" fmla="*/ 160 w 237"/>
                <a:gd name="T55" fmla="*/ 181 h 352"/>
                <a:gd name="T56" fmla="*/ 158 w 237"/>
                <a:gd name="T57" fmla="*/ 190 h 352"/>
                <a:gd name="T58" fmla="*/ 133 w 237"/>
                <a:gd name="T59" fmla="*/ 28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352">
                  <a:moveTo>
                    <a:pt x="237" y="6"/>
                  </a:moveTo>
                  <a:cubicBezTo>
                    <a:pt x="237" y="5"/>
                    <a:pt x="237" y="0"/>
                    <a:pt x="231" y="0"/>
                  </a:cubicBezTo>
                  <a:cubicBezTo>
                    <a:pt x="223" y="0"/>
                    <a:pt x="176" y="5"/>
                    <a:pt x="167" y="6"/>
                  </a:cubicBezTo>
                  <a:cubicBezTo>
                    <a:pt x="163" y="6"/>
                    <a:pt x="160" y="9"/>
                    <a:pt x="160" y="15"/>
                  </a:cubicBezTo>
                  <a:cubicBezTo>
                    <a:pt x="160" y="21"/>
                    <a:pt x="165" y="21"/>
                    <a:pt x="172" y="21"/>
                  </a:cubicBezTo>
                  <a:cubicBezTo>
                    <a:pt x="196" y="21"/>
                    <a:pt x="197" y="25"/>
                    <a:pt x="197" y="30"/>
                  </a:cubicBezTo>
                  <a:lnTo>
                    <a:pt x="196" y="40"/>
                  </a:lnTo>
                  <a:lnTo>
                    <a:pt x="166" y="158"/>
                  </a:lnTo>
                  <a:cubicBezTo>
                    <a:pt x="157" y="140"/>
                    <a:pt x="143" y="126"/>
                    <a:pt x="120" y="126"/>
                  </a:cubicBezTo>
                  <a:cubicBezTo>
                    <a:pt x="62" y="126"/>
                    <a:pt x="0" y="200"/>
                    <a:pt x="0" y="272"/>
                  </a:cubicBezTo>
                  <a:cubicBezTo>
                    <a:pt x="0" y="319"/>
                    <a:pt x="27" y="352"/>
                    <a:pt x="66" y="352"/>
                  </a:cubicBezTo>
                  <a:cubicBezTo>
                    <a:pt x="76" y="352"/>
                    <a:pt x="101" y="350"/>
                    <a:pt x="131" y="315"/>
                  </a:cubicBezTo>
                  <a:cubicBezTo>
                    <a:pt x="135" y="336"/>
                    <a:pt x="152" y="352"/>
                    <a:pt x="176" y="352"/>
                  </a:cubicBezTo>
                  <a:cubicBezTo>
                    <a:pt x="194" y="352"/>
                    <a:pt x="205" y="341"/>
                    <a:pt x="213" y="325"/>
                  </a:cubicBezTo>
                  <a:cubicBezTo>
                    <a:pt x="222" y="307"/>
                    <a:pt x="228" y="276"/>
                    <a:pt x="228" y="275"/>
                  </a:cubicBezTo>
                  <a:cubicBezTo>
                    <a:pt x="228" y="270"/>
                    <a:pt x="224" y="270"/>
                    <a:pt x="222" y="270"/>
                  </a:cubicBezTo>
                  <a:cubicBezTo>
                    <a:pt x="217" y="270"/>
                    <a:pt x="217" y="272"/>
                    <a:pt x="215" y="279"/>
                  </a:cubicBezTo>
                  <a:cubicBezTo>
                    <a:pt x="207" y="312"/>
                    <a:pt x="198" y="341"/>
                    <a:pt x="177" y="341"/>
                  </a:cubicBezTo>
                  <a:cubicBezTo>
                    <a:pt x="164" y="341"/>
                    <a:pt x="162" y="328"/>
                    <a:pt x="162" y="318"/>
                  </a:cubicBezTo>
                  <a:cubicBezTo>
                    <a:pt x="162" y="306"/>
                    <a:pt x="163" y="303"/>
                    <a:pt x="165" y="294"/>
                  </a:cubicBezTo>
                  <a:lnTo>
                    <a:pt x="237" y="6"/>
                  </a:lnTo>
                  <a:close/>
                  <a:moveTo>
                    <a:pt x="133" y="287"/>
                  </a:moveTo>
                  <a:cubicBezTo>
                    <a:pt x="131" y="296"/>
                    <a:pt x="131" y="297"/>
                    <a:pt x="124" y="306"/>
                  </a:cubicBezTo>
                  <a:cubicBezTo>
                    <a:pt x="102" y="333"/>
                    <a:pt x="81" y="341"/>
                    <a:pt x="67" y="341"/>
                  </a:cubicBezTo>
                  <a:cubicBezTo>
                    <a:pt x="42" y="341"/>
                    <a:pt x="35" y="314"/>
                    <a:pt x="35" y="294"/>
                  </a:cubicBezTo>
                  <a:cubicBezTo>
                    <a:pt x="35" y="269"/>
                    <a:pt x="51" y="208"/>
                    <a:pt x="63" y="185"/>
                  </a:cubicBezTo>
                  <a:cubicBezTo>
                    <a:pt x="78" y="156"/>
                    <a:pt x="101" y="137"/>
                    <a:pt x="121" y="137"/>
                  </a:cubicBezTo>
                  <a:cubicBezTo>
                    <a:pt x="153" y="137"/>
                    <a:pt x="160" y="178"/>
                    <a:pt x="160" y="181"/>
                  </a:cubicBezTo>
                  <a:cubicBezTo>
                    <a:pt x="160" y="184"/>
                    <a:pt x="159" y="187"/>
                    <a:pt x="158" y="190"/>
                  </a:cubicBezTo>
                  <a:lnTo>
                    <a:pt x="133" y="2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2B1C8DA2-6CB7-4EBF-884B-CDE8F3123DE6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4289425" y="2627313"/>
              <a:ext cx="65088" cy="66675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8 h 226"/>
                <a:gd name="T6" fmla="*/ 202 w 248"/>
                <a:gd name="T7" fmla="*/ 45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5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9 h 226"/>
                <a:gd name="T34" fmla="*/ 46 w 248"/>
                <a:gd name="T35" fmla="*/ 182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50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8"/>
                  </a:cubicBezTo>
                  <a:cubicBezTo>
                    <a:pt x="212" y="20"/>
                    <a:pt x="202" y="33"/>
                    <a:pt x="202" y="45"/>
                  </a:cubicBezTo>
                  <a:cubicBezTo>
                    <a:pt x="202" y="53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7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5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4"/>
                    <a:pt x="78" y="11"/>
                    <a:pt x="94" y="11"/>
                  </a:cubicBezTo>
                  <a:cubicBezTo>
                    <a:pt x="104" y="11"/>
                    <a:pt x="121" y="16"/>
                    <a:pt x="121" y="45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7" y="191"/>
                    <a:pt x="99" y="188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4" y="226"/>
                    <a:pt x="233" y="162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50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F28BE89A-DBBC-4CD3-AB2C-549AB3F43FDF}"/>
                </a:ext>
              </a:extLst>
            </p:cNvPr>
            <p:cNvSpPr>
              <a:spLocks noEditPoints="1"/>
            </p:cNvSpPr>
            <p:nvPr>
              <p:custDataLst>
                <p:tags r:id="rId52"/>
              </p:custDataLst>
            </p:nvPr>
          </p:nvSpPr>
          <p:spPr bwMode="auto">
            <a:xfrm>
              <a:off x="4386263" y="2587625"/>
              <a:ext cx="68263" cy="107950"/>
            </a:xfrm>
            <a:custGeom>
              <a:avLst/>
              <a:gdLst>
                <a:gd name="T0" fmla="*/ 211 w 262"/>
                <a:gd name="T1" fmla="*/ 189 h 369"/>
                <a:gd name="T2" fmla="*/ 147 w 262"/>
                <a:gd name="T3" fmla="*/ 130 h 369"/>
                <a:gd name="T4" fmla="*/ 45 w 262"/>
                <a:gd name="T5" fmla="*/ 177 h 369"/>
                <a:gd name="T6" fmla="*/ 0 w 262"/>
                <a:gd name="T7" fmla="*/ 280 h 369"/>
                <a:gd name="T8" fmla="*/ 92 w 262"/>
                <a:gd name="T9" fmla="*/ 369 h 369"/>
                <a:gd name="T10" fmla="*/ 262 w 262"/>
                <a:gd name="T11" fmla="*/ 130 h 369"/>
                <a:gd name="T12" fmla="*/ 155 w 262"/>
                <a:gd name="T13" fmla="*/ 0 h 369"/>
                <a:gd name="T14" fmla="*/ 59 w 262"/>
                <a:gd name="T15" fmla="*/ 79 h 369"/>
                <a:gd name="T16" fmla="*/ 78 w 262"/>
                <a:gd name="T17" fmla="*/ 97 h 369"/>
                <a:gd name="T18" fmla="*/ 105 w 262"/>
                <a:gd name="T19" fmla="*/ 70 h 369"/>
                <a:gd name="T20" fmla="*/ 82 w 262"/>
                <a:gd name="T21" fmla="*/ 53 h 369"/>
                <a:gd name="T22" fmla="*/ 154 w 262"/>
                <a:gd name="T23" fmla="*/ 13 h 369"/>
                <a:gd name="T24" fmla="*/ 225 w 262"/>
                <a:gd name="T25" fmla="*/ 103 h 369"/>
                <a:gd name="T26" fmla="*/ 211 w 262"/>
                <a:gd name="T27" fmla="*/ 189 h 369"/>
                <a:gd name="T28" fmla="*/ 211 w 262"/>
                <a:gd name="T29" fmla="*/ 189 h 369"/>
                <a:gd name="T30" fmla="*/ 93 w 262"/>
                <a:gd name="T31" fmla="*/ 355 h 369"/>
                <a:gd name="T32" fmla="*/ 38 w 262"/>
                <a:gd name="T33" fmla="*/ 298 h 369"/>
                <a:gd name="T34" fmla="*/ 71 w 262"/>
                <a:gd name="T35" fmla="*/ 185 h 369"/>
                <a:gd name="T36" fmla="*/ 147 w 262"/>
                <a:gd name="T37" fmla="*/ 141 h 369"/>
                <a:gd name="T38" fmla="*/ 202 w 262"/>
                <a:gd name="T39" fmla="*/ 207 h 369"/>
                <a:gd name="T40" fmla="*/ 93 w 262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369">
                  <a:moveTo>
                    <a:pt x="211" y="189"/>
                  </a:moveTo>
                  <a:cubicBezTo>
                    <a:pt x="206" y="158"/>
                    <a:pt x="186" y="130"/>
                    <a:pt x="147" y="130"/>
                  </a:cubicBezTo>
                  <a:cubicBezTo>
                    <a:pt x="116" y="130"/>
                    <a:pt x="84" y="138"/>
                    <a:pt x="45" y="177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1" y="369"/>
                    <a:pt x="262" y="201"/>
                    <a:pt x="262" y="130"/>
                  </a:cubicBezTo>
                  <a:cubicBezTo>
                    <a:pt x="262" y="50"/>
                    <a:pt x="216" y="0"/>
                    <a:pt x="155" y="0"/>
                  </a:cubicBezTo>
                  <a:cubicBezTo>
                    <a:pt x="82" y="0"/>
                    <a:pt x="59" y="65"/>
                    <a:pt x="59" y="79"/>
                  </a:cubicBezTo>
                  <a:cubicBezTo>
                    <a:pt x="59" y="86"/>
                    <a:pt x="63" y="97"/>
                    <a:pt x="78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1" y="189"/>
                  </a:cubicBezTo>
                  <a:lnTo>
                    <a:pt x="211" y="189"/>
                  </a:lnTo>
                  <a:close/>
                  <a:moveTo>
                    <a:pt x="93" y="355"/>
                  </a:moveTo>
                  <a:cubicBezTo>
                    <a:pt x="38" y="355"/>
                    <a:pt x="38" y="303"/>
                    <a:pt x="38" y="298"/>
                  </a:cubicBezTo>
                  <a:cubicBezTo>
                    <a:pt x="38" y="285"/>
                    <a:pt x="51" y="215"/>
                    <a:pt x="71" y="185"/>
                  </a:cubicBezTo>
                  <a:cubicBezTo>
                    <a:pt x="91" y="157"/>
                    <a:pt x="116" y="141"/>
                    <a:pt x="147" y="141"/>
                  </a:cubicBezTo>
                  <a:cubicBezTo>
                    <a:pt x="201" y="141"/>
                    <a:pt x="202" y="197"/>
                    <a:pt x="202" y="207"/>
                  </a:cubicBezTo>
                  <a:cubicBezTo>
                    <a:pt x="202" y="242"/>
                    <a:pt x="170" y="355"/>
                    <a:pt x="93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E33662C-C374-474E-B610-BB0445425CCB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4454525" y="2651125"/>
              <a:ext cx="30163" cy="65088"/>
            </a:xfrm>
            <a:custGeom>
              <a:avLst/>
              <a:gdLst>
                <a:gd name="T0" fmla="*/ 71 w 118"/>
                <a:gd name="T1" fmla="*/ 81 h 222"/>
                <a:gd name="T2" fmla="*/ 107 w 118"/>
                <a:gd name="T3" fmla="*/ 81 h 222"/>
                <a:gd name="T4" fmla="*/ 118 w 118"/>
                <a:gd name="T5" fmla="*/ 73 h 222"/>
                <a:gd name="T6" fmla="*/ 108 w 118"/>
                <a:gd name="T7" fmla="*/ 68 h 222"/>
                <a:gd name="T8" fmla="*/ 74 w 118"/>
                <a:gd name="T9" fmla="*/ 68 h 222"/>
                <a:gd name="T10" fmla="*/ 87 w 118"/>
                <a:gd name="T11" fmla="*/ 16 h 222"/>
                <a:gd name="T12" fmla="*/ 88 w 118"/>
                <a:gd name="T13" fmla="*/ 12 h 222"/>
                <a:gd name="T14" fmla="*/ 77 w 118"/>
                <a:gd name="T15" fmla="*/ 0 h 222"/>
                <a:gd name="T16" fmla="*/ 60 w 118"/>
                <a:gd name="T17" fmla="*/ 15 h 222"/>
                <a:gd name="T18" fmla="*/ 47 w 118"/>
                <a:gd name="T19" fmla="*/ 68 h 222"/>
                <a:gd name="T20" fmla="*/ 11 w 118"/>
                <a:gd name="T21" fmla="*/ 68 h 222"/>
                <a:gd name="T22" fmla="*/ 0 w 118"/>
                <a:gd name="T23" fmla="*/ 76 h 222"/>
                <a:gd name="T24" fmla="*/ 11 w 118"/>
                <a:gd name="T25" fmla="*/ 81 h 222"/>
                <a:gd name="T26" fmla="*/ 44 w 118"/>
                <a:gd name="T27" fmla="*/ 81 h 222"/>
                <a:gd name="T28" fmla="*/ 23 w 118"/>
                <a:gd name="T29" fmla="*/ 163 h 222"/>
                <a:gd name="T30" fmla="*/ 18 w 118"/>
                <a:gd name="T31" fmla="*/ 189 h 222"/>
                <a:gd name="T32" fmla="*/ 55 w 118"/>
                <a:gd name="T33" fmla="*/ 222 h 222"/>
                <a:gd name="T34" fmla="*/ 116 w 118"/>
                <a:gd name="T35" fmla="*/ 169 h 222"/>
                <a:gd name="T36" fmla="*/ 110 w 118"/>
                <a:gd name="T37" fmla="*/ 164 h 222"/>
                <a:gd name="T38" fmla="*/ 103 w 118"/>
                <a:gd name="T39" fmla="*/ 171 h 222"/>
                <a:gd name="T40" fmla="*/ 56 w 118"/>
                <a:gd name="T41" fmla="*/ 212 h 222"/>
                <a:gd name="T42" fmla="*/ 44 w 118"/>
                <a:gd name="T43" fmla="*/ 195 h 222"/>
                <a:gd name="T44" fmla="*/ 46 w 118"/>
                <a:gd name="T45" fmla="*/ 181 h 222"/>
                <a:gd name="T46" fmla="*/ 71 w 118"/>
                <a:gd name="T47" fmla="*/ 8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222">
                  <a:moveTo>
                    <a:pt x="71" y="81"/>
                  </a:moveTo>
                  <a:lnTo>
                    <a:pt x="107" y="81"/>
                  </a:lnTo>
                  <a:cubicBezTo>
                    <a:pt x="113" y="81"/>
                    <a:pt x="118" y="81"/>
                    <a:pt x="118" y="73"/>
                  </a:cubicBezTo>
                  <a:cubicBezTo>
                    <a:pt x="118" y="68"/>
                    <a:pt x="113" y="68"/>
                    <a:pt x="108" y="68"/>
                  </a:cubicBezTo>
                  <a:lnTo>
                    <a:pt x="74" y="68"/>
                  </a:lnTo>
                  <a:lnTo>
                    <a:pt x="87" y="16"/>
                  </a:lnTo>
                  <a:cubicBezTo>
                    <a:pt x="88" y="15"/>
                    <a:pt x="88" y="13"/>
                    <a:pt x="88" y="12"/>
                  </a:cubicBezTo>
                  <a:cubicBezTo>
                    <a:pt x="88" y="5"/>
                    <a:pt x="84" y="0"/>
                    <a:pt x="77" y="0"/>
                  </a:cubicBezTo>
                  <a:cubicBezTo>
                    <a:pt x="68" y="0"/>
                    <a:pt x="63" y="6"/>
                    <a:pt x="60" y="15"/>
                  </a:cubicBezTo>
                  <a:cubicBezTo>
                    <a:pt x="58" y="24"/>
                    <a:pt x="62" y="7"/>
                    <a:pt x="47" y="68"/>
                  </a:cubicBezTo>
                  <a:lnTo>
                    <a:pt x="11" y="68"/>
                  </a:lnTo>
                  <a:cubicBezTo>
                    <a:pt x="5" y="68"/>
                    <a:pt x="0" y="68"/>
                    <a:pt x="0" y="76"/>
                  </a:cubicBezTo>
                  <a:cubicBezTo>
                    <a:pt x="0" y="81"/>
                    <a:pt x="4" y="81"/>
                    <a:pt x="11" y="81"/>
                  </a:cubicBezTo>
                  <a:lnTo>
                    <a:pt x="44" y="81"/>
                  </a:lnTo>
                  <a:lnTo>
                    <a:pt x="23" y="163"/>
                  </a:lnTo>
                  <a:cubicBezTo>
                    <a:pt x="21" y="172"/>
                    <a:pt x="18" y="184"/>
                    <a:pt x="18" y="189"/>
                  </a:cubicBezTo>
                  <a:cubicBezTo>
                    <a:pt x="18" y="209"/>
                    <a:pt x="35" y="222"/>
                    <a:pt x="55" y="222"/>
                  </a:cubicBezTo>
                  <a:cubicBezTo>
                    <a:pt x="94" y="222"/>
                    <a:pt x="116" y="173"/>
                    <a:pt x="116" y="169"/>
                  </a:cubicBezTo>
                  <a:cubicBezTo>
                    <a:pt x="116" y="164"/>
                    <a:pt x="111" y="164"/>
                    <a:pt x="110" y="164"/>
                  </a:cubicBezTo>
                  <a:cubicBezTo>
                    <a:pt x="106" y="164"/>
                    <a:pt x="106" y="165"/>
                    <a:pt x="103" y="171"/>
                  </a:cubicBezTo>
                  <a:cubicBezTo>
                    <a:pt x="93" y="193"/>
                    <a:pt x="75" y="212"/>
                    <a:pt x="56" y="212"/>
                  </a:cubicBezTo>
                  <a:cubicBezTo>
                    <a:pt x="49" y="212"/>
                    <a:pt x="44" y="208"/>
                    <a:pt x="44" y="195"/>
                  </a:cubicBezTo>
                  <a:cubicBezTo>
                    <a:pt x="44" y="192"/>
                    <a:pt x="45" y="184"/>
                    <a:pt x="46" y="181"/>
                  </a:cubicBezTo>
                  <a:lnTo>
                    <a:pt x="71" y="8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80F3ADCD-D2FC-48DF-8C51-AA63DBEED49D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4498975" y="2593975"/>
              <a:ext cx="88900" cy="98425"/>
            </a:xfrm>
            <a:custGeom>
              <a:avLst/>
              <a:gdLst>
                <a:gd name="T0" fmla="*/ 201 w 339"/>
                <a:gd name="T1" fmla="*/ 35 h 338"/>
                <a:gd name="T2" fmla="*/ 212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1 w 339"/>
                <a:gd name="T11" fmla="*/ 106 h 338"/>
                <a:gd name="T12" fmla="*/ 317 w 339"/>
                <a:gd name="T13" fmla="*/ 112 h 338"/>
                <a:gd name="T14" fmla="*/ 324 w 339"/>
                <a:gd name="T15" fmla="*/ 101 h 338"/>
                <a:gd name="T16" fmla="*/ 338 w 339"/>
                <a:gd name="T17" fmla="*/ 14 h 338"/>
                <a:gd name="T18" fmla="*/ 339 w 339"/>
                <a:gd name="T19" fmla="*/ 5 h 338"/>
                <a:gd name="T20" fmla="*/ 325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4 w 339"/>
                <a:gd name="T33" fmla="*/ 102 h 338"/>
                <a:gd name="T34" fmla="*/ 128 w 339"/>
                <a:gd name="T35" fmla="*/ 15 h 338"/>
                <a:gd name="T36" fmla="*/ 147 w 339"/>
                <a:gd name="T37" fmla="*/ 15 h 338"/>
                <a:gd name="T38" fmla="*/ 161 w 339"/>
                <a:gd name="T39" fmla="*/ 21 h 338"/>
                <a:gd name="T40" fmla="*/ 159 w 339"/>
                <a:gd name="T41" fmla="*/ 32 h 338"/>
                <a:gd name="T42" fmla="*/ 93 w 339"/>
                <a:gd name="T43" fmla="*/ 298 h 338"/>
                <a:gd name="T44" fmla="*/ 33 w 339"/>
                <a:gd name="T45" fmla="*/ 322 h 338"/>
                <a:gd name="T46" fmla="*/ 12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4 w 339"/>
                <a:gd name="T53" fmla="*/ 336 h 338"/>
                <a:gd name="T54" fmla="*/ 145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1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4" y="21"/>
                    <a:pt x="206" y="18"/>
                    <a:pt x="212" y="16"/>
                  </a:cubicBezTo>
                  <a:cubicBezTo>
                    <a:pt x="217" y="15"/>
                    <a:pt x="233" y="15"/>
                    <a:pt x="244" y="15"/>
                  </a:cubicBezTo>
                  <a:cubicBezTo>
                    <a:pt x="294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2" y="98"/>
                    <a:pt x="311" y="104"/>
                    <a:pt x="311" y="106"/>
                  </a:cubicBezTo>
                  <a:cubicBezTo>
                    <a:pt x="311" y="109"/>
                    <a:pt x="313" y="112"/>
                    <a:pt x="317" y="112"/>
                  </a:cubicBezTo>
                  <a:cubicBezTo>
                    <a:pt x="323" y="112"/>
                    <a:pt x="324" y="108"/>
                    <a:pt x="324" y="101"/>
                  </a:cubicBezTo>
                  <a:lnTo>
                    <a:pt x="338" y="14"/>
                  </a:lnTo>
                  <a:cubicBezTo>
                    <a:pt x="338" y="12"/>
                    <a:pt x="339" y="7"/>
                    <a:pt x="339" y="5"/>
                  </a:cubicBezTo>
                  <a:cubicBezTo>
                    <a:pt x="339" y="0"/>
                    <a:pt x="334" y="0"/>
                    <a:pt x="325" y="0"/>
                  </a:cubicBezTo>
                  <a:lnTo>
                    <a:pt x="49" y="0"/>
                  </a:lnTo>
                  <a:cubicBezTo>
                    <a:pt x="37" y="0"/>
                    <a:pt x="36" y="0"/>
                    <a:pt x="33" y="10"/>
                  </a:cubicBezTo>
                  <a:lnTo>
                    <a:pt x="3" y="98"/>
                  </a:lnTo>
                  <a:cubicBezTo>
                    <a:pt x="2" y="99"/>
                    <a:pt x="0" y="106"/>
                    <a:pt x="0" y="107"/>
                  </a:cubicBezTo>
                  <a:cubicBezTo>
                    <a:pt x="0" y="110"/>
                    <a:pt x="2" y="112"/>
                    <a:pt x="6" y="112"/>
                  </a:cubicBezTo>
                  <a:cubicBezTo>
                    <a:pt x="11" y="112"/>
                    <a:pt x="11" y="110"/>
                    <a:pt x="14" y="102"/>
                  </a:cubicBezTo>
                  <a:cubicBezTo>
                    <a:pt x="41" y="24"/>
                    <a:pt x="54" y="15"/>
                    <a:pt x="128" y="15"/>
                  </a:cubicBezTo>
                  <a:lnTo>
                    <a:pt x="147" y="15"/>
                  </a:lnTo>
                  <a:cubicBezTo>
                    <a:pt x="161" y="15"/>
                    <a:pt x="161" y="17"/>
                    <a:pt x="161" y="21"/>
                  </a:cubicBezTo>
                  <a:cubicBezTo>
                    <a:pt x="161" y="24"/>
                    <a:pt x="160" y="30"/>
                    <a:pt x="159" y="32"/>
                  </a:cubicBezTo>
                  <a:lnTo>
                    <a:pt x="93" y="298"/>
                  </a:lnTo>
                  <a:cubicBezTo>
                    <a:pt x="88" y="317"/>
                    <a:pt x="87" y="322"/>
                    <a:pt x="33" y="322"/>
                  </a:cubicBezTo>
                  <a:cubicBezTo>
                    <a:pt x="15" y="322"/>
                    <a:pt x="12" y="322"/>
                    <a:pt x="12" y="332"/>
                  </a:cubicBezTo>
                  <a:cubicBezTo>
                    <a:pt x="12" y="338"/>
                    <a:pt x="18" y="338"/>
                    <a:pt x="21" y="338"/>
                  </a:cubicBezTo>
                  <a:cubicBezTo>
                    <a:pt x="34" y="338"/>
                    <a:pt x="48" y="337"/>
                    <a:pt x="62" y="337"/>
                  </a:cubicBezTo>
                  <a:cubicBezTo>
                    <a:pt x="76" y="337"/>
                    <a:pt x="90" y="336"/>
                    <a:pt x="104" y="336"/>
                  </a:cubicBezTo>
                  <a:cubicBezTo>
                    <a:pt x="118" y="336"/>
                    <a:pt x="132" y="337"/>
                    <a:pt x="145" y="337"/>
                  </a:cubicBezTo>
                  <a:cubicBezTo>
                    <a:pt x="160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0" y="322"/>
                    <a:pt x="164" y="322"/>
                    <a:pt x="151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71003E08-F020-40DA-BD90-D3131B17BFFD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594225" y="2574925"/>
              <a:ext cx="30163" cy="65088"/>
            </a:xfrm>
            <a:custGeom>
              <a:avLst/>
              <a:gdLst>
                <a:gd name="T0" fmla="*/ 71 w 118"/>
                <a:gd name="T1" fmla="*/ 81 h 222"/>
                <a:gd name="T2" fmla="*/ 107 w 118"/>
                <a:gd name="T3" fmla="*/ 81 h 222"/>
                <a:gd name="T4" fmla="*/ 118 w 118"/>
                <a:gd name="T5" fmla="*/ 73 h 222"/>
                <a:gd name="T6" fmla="*/ 107 w 118"/>
                <a:gd name="T7" fmla="*/ 68 h 222"/>
                <a:gd name="T8" fmla="*/ 74 w 118"/>
                <a:gd name="T9" fmla="*/ 68 h 222"/>
                <a:gd name="T10" fmla="*/ 87 w 118"/>
                <a:gd name="T11" fmla="*/ 16 h 222"/>
                <a:gd name="T12" fmla="*/ 88 w 118"/>
                <a:gd name="T13" fmla="*/ 12 h 222"/>
                <a:gd name="T14" fmla="*/ 76 w 118"/>
                <a:gd name="T15" fmla="*/ 0 h 222"/>
                <a:gd name="T16" fmla="*/ 60 w 118"/>
                <a:gd name="T17" fmla="*/ 15 h 222"/>
                <a:gd name="T18" fmla="*/ 47 w 118"/>
                <a:gd name="T19" fmla="*/ 68 h 222"/>
                <a:gd name="T20" fmla="*/ 11 w 118"/>
                <a:gd name="T21" fmla="*/ 68 h 222"/>
                <a:gd name="T22" fmla="*/ 0 w 118"/>
                <a:gd name="T23" fmla="*/ 76 h 222"/>
                <a:gd name="T24" fmla="*/ 10 w 118"/>
                <a:gd name="T25" fmla="*/ 81 h 222"/>
                <a:gd name="T26" fmla="*/ 43 w 118"/>
                <a:gd name="T27" fmla="*/ 81 h 222"/>
                <a:gd name="T28" fmla="*/ 23 w 118"/>
                <a:gd name="T29" fmla="*/ 163 h 222"/>
                <a:gd name="T30" fmla="*/ 18 w 118"/>
                <a:gd name="T31" fmla="*/ 189 h 222"/>
                <a:gd name="T32" fmla="*/ 55 w 118"/>
                <a:gd name="T33" fmla="*/ 222 h 222"/>
                <a:gd name="T34" fmla="*/ 116 w 118"/>
                <a:gd name="T35" fmla="*/ 169 h 222"/>
                <a:gd name="T36" fmla="*/ 110 w 118"/>
                <a:gd name="T37" fmla="*/ 164 h 222"/>
                <a:gd name="T38" fmla="*/ 103 w 118"/>
                <a:gd name="T39" fmla="*/ 171 h 222"/>
                <a:gd name="T40" fmla="*/ 56 w 118"/>
                <a:gd name="T41" fmla="*/ 212 h 222"/>
                <a:gd name="T42" fmla="*/ 44 w 118"/>
                <a:gd name="T43" fmla="*/ 195 h 222"/>
                <a:gd name="T44" fmla="*/ 46 w 118"/>
                <a:gd name="T45" fmla="*/ 181 h 222"/>
                <a:gd name="T46" fmla="*/ 71 w 118"/>
                <a:gd name="T47" fmla="*/ 8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222">
                  <a:moveTo>
                    <a:pt x="71" y="81"/>
                  </a:moveTo>
                  <a:lnTo>
                    <a:pt x="107" y="81"/>
                  </a:lnTo>
                  <a:cubicBezTo>
                    <a:pt x="113" y="81"/>
                    <a:pt x="118" y="81"/>
                    <a:pt x="118" y="73"/>
                  </a:cubicBezTo>
                  <a:cubicBezTo>
                    <a:pt x="118" y="68"/>
                    <a:pt x="113" y="68"/>
                    <a:pt x="107" y="68"/>
                  </a:cubicBezTo>
                  <a:lnTo>
                    <a:pt x="74" y="68"/>
                  </a:lnTo>
                  <a:lnTo>
                    <a:pt x="87" y="16"/>
                  </a:lnTo>
                  <a:cubicBezTo>
                    <a:pt x="87" y="15"/>
                    <a:pt x="88" y="13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ubicBezTo>
                    <a:pt x="67" y="0"/>
                    <a:pt x="62" y="6"/>
                    <a:pt x="60" y="15"/>
                  </a:cubicBezTo>
                  <a:cubicBezTo>
                    <a:pt x="57" y="24"/>
                    <a:pt x="62" y="7"/>
                    <a:pt x="47" y="68"/>
                  </a:cubicBezTo>
                  <a:lnTo>
                    <a:pt x="11" y="68"/>
                  </a:lnTo>
                  <a:cubicBezTo>
                    <a:pt x="4" y="68"/>
                    <a:pt x="0" y="68"/>
                    <a:pt x="0" y="76"/>
                  </a:cubicBezTo>
                  <a:cubicBezTo>
                    <a:pt x="0" y="81"/>
                    <a:pt x="4" y="81"/>
                    <a:pt x="10" y="81"/>
                  </a:cubicBezTo>
                  <a:lnTo>
                    <a:pt x="43" y="81"/>
                  </a:lnTo>
                  <a:lnTo>
                    <a:pt x="23" y="163"/>
                  </a:lnTo>
                  <a:cubicBezTo>
                    <a:pt x="21" y="172"/>
                    <a:pt x="18" y="184"/>
                    <a:pt x="18" y="189"/>
                  </a:cubicBezTo>
                  <a:cubicBezTo>
                    <a:pt x="18" y="210"/>
                    <a:pt x="35" y="222"/>
                    <a:pt x="55" y="222"/>
                  </a:cubicBezTo>
                  <a:cubicBezTo>
                    <a:pt x="94" y="222"/>
                    <a:pt x="116" y="173"/>
                    <a:pt x="116" y="169"/>
                  </a:cubicBezTo>
                  <a:cubicBezTo>
                    <a:pt x="116" y="164"/>
                    <a:pt x="111" y="164"/>
                    <a:pt x="110" y="164"/>
                  </a:cubicBezTo>
                  <a:cubicBezTo>
                    <a:pt x="106" y="164"/>
                    <a:pt x="105" y="165"/>
                    <a:pt x="103" y="171"/>
                  </a:cubicBezTo>
                  <a:cubicBezTo>
                    <a:pt x="93" y="193"/>
                    <a:pt x="75" y="212"/>
                    <a:pt x="56" y="212"/>
                  </a:cubicBezTo>
                  <a:cubicBezTo>
                    <a:pt x="49" y="212"/>
                    <a:pt x="44" y="208"/>
                    <a:pt x="44" y="195"/>
                  </a:cubicBezTo>
                  <a:cubicBezTo>
                    <a:pt x="44" y="192"/>
                    <a:pt x="45" y="184"/>
                    <a:pt x="46" y="181"/>
                  </a:cubicBezTo>
                  <a:lnTo>
                    <a:pt x="71" y="8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1D31DCF2-7612-4148-9C8D-A63D810D7938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4576763" y="2684463"/>
              <a:ext cx="47625" cy="46038"/>
            </a:xfrm>
            <a:custGeom>
              <a:avLst/>
              <a:gdLst>
                <a:gd name="T0" fmla="*/ 70 w 186"/>
                <a:gd name="T1" fmla="*/ 117 h 157"/>
                <a:gd name="T2" fmla="*/ 37 w 186"/>
                <a:gd name="T3" fmla="*/ 148 h 157"/>
                <a:gd name="T4" fmla="*/ 18 w 186"/>
                <a:gd name="T5" fmla="*/ 143 h 157"/>
                <a:gd name="T6" fmla="*/ 34 w 186"/>
                <a:gd name="T7" fmla="*/ 124 h 157"/>
                <a:gd name="T8" fmla="*/ 20 w 186"/>
                <a:gd name="T9" fmla="*/ 111 h 157"/>
                <a:gd name="T10" fmla="*/ 0 w 186"/>
                <a:gd name="T11" fmla="*/ 132 h 157"/>
                <a:gd name="T12" fmla="*/ 36 w 186"/>
                <a:gd name="T13" fmla="*/ 157 h 157"/>
                <a:gd name="T14" fmla="*/ 75 w 186"/>
                <a:gd name="T15" fmla="*/ 133 h 157"/>
                <a:gd name="T16" fmla="*/ 117 w 186"/>
                <a:gd name="T17" fmla="*/ 157 h 157"/>
                <a:gd name="T18" fmla="*/ 178 w 186"/>
                <a:gd name="T19" fmla="*/ 104 h 157"/>
                <a:gd name="T20" fmla="*/ 173 w 186"/>
                <a:gd name="T21" fmla="*/ 100 h 157"/>
                <a:gd name="T22" fmla="*/ 166 w 186"/>
                <a:gd name="T23" fmla="*/ 105 h 157"/>
                <a:gd name="T24" fmla="*/ 118 w 186"/>
                <a:gd name="T25" fmla="*/ 148 h 157"/>
                <a:gd name="T26" fmla="*/ 97 w 186"/>
                <a:gd name="T27" fmla="*/ 125 h 157"/>
                <a:gd name="T28" fmla="*/ 115 w 186"/>
                <a:gd name="T29" fmla="*/ 45 h 157"/>
                <a:gd name="T30" fmla="*/ 149 w 186"/>
                <a:gd name="T31" fmla="*/ 10 h 157"/>
                <a:gd name="T32" fmla="*/ 168 w 186"/>
                <a:gd name="T33" fmla="*/ 15 h 157"/>
                <a:gd name="T34" fmla="*/ 153 w 186"/>
                <a:gd name="T35" fmla="*/ 34 h 157"/>
                <a:gd name="T36" fmla="*/ 167 w 186"/>
                <a:gd name="T37" fmla="*/ 47 h 157"/>
                <a:gd name="T38" fmla="*/ 186 w 186"/>
                <a:gd name="T39" fmla="*/ 26 h 157"/>
                <a:gd name="T40" fmla="*/ 150 w 186"/>
                <a:gd name="T41" fmla="*/ 0 h 157"/>
                <a:gd name="T42" fmla="*/ 111 w 186"/>
                <a:gd name="T43" fmla="*/ 25 h 157"/>
                <a:gd name="T44" fmla="*/ 69 w 186"/>
                <a:gd name="T45" fmla="*/ 0 h 157"/>
                <a:gd name="T46" fmla="*/ 8 w 186"/>
                <a:gd name="T47" fmla="*/ 53 h 157"/>
                <a:gd name="T48" fmla="*/ 14 w 186"/>
                <a:gd name="T49" fmla="*/ 58 h 157"/>
                <a:gd name="T50" fmla="*/ 20 w 186"/>
                <a:gd name="T51" fmla="*/ 52 h 157"/>
                <a:gd name="T52" fmla="*/ 68 w 186"/>
                <a:gd name="T53" fmla="*/ 10 h 157"/>
                <a:gd name="T54" fmla="*/ 89 w 186"/>
                <a:gd name="T55" fmla="*/ 33 h 157"/>
                <a:gd name="T56" fmla="*/ 82 w 186"/>
                <a:gd name="T57" fmla="*/ 69 h 157"/>
                <a:gd name="T58" fmla="*/ 70 w 186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" h="157">
                  <a:moveTo>
                    <a:pt x="70" y="117"/>
                  </a:moveTo>
                  <a:cubicBezTo>
                    <a:pt x="66" y="129"/>
                    <a:pt x="55" y="148"/>
                    <a:pt x="37" y="148"/>
                  </a:cubicBezTo>
                  <a:cubicBezTo>
                    <a:pt x="36" y="148"/>
                    <a:pt x="25" y="148"/>
                    <a:pt x="18" y="143"/>
                  </a:cubicBezTo>
                  <a:cubicBezTo>
                    <a:pt x="32" y="138"/>
                    <a:pt x="34" y="126"/>
                    <a:pt x="34" y="124"/>
                  </a:cubicBezTo>
                  <a:cubicBezTo>
                    <a:pt x="34" y="116"/>
                    <a:pt x="28" y="111"/>
                    <a:pt x="20" y="111"/>
                  </a:cubicBezTo>
                  <a:cubicBezTo>
                    <a:pt x="10" y="111"/>
                    <a:pt x="0" y="119"/>
                    <a:pt x="0" y="132"/>
                  </a:cubicBezTo>
                  <a:cubicBezTo>
                    <a:pt x="0" y="149"/>
                    <a:pt x="19" y="157"/>
                    <a:pt x="36" y="157"/>
                  </a:cubicBezTo>
                  <a:cubicBezTo>
                    <a:pt x="52" y="157"/>
                    <a:pt x="67" y="147"/>
                    <a:pt x="75" y="133"/>
                  </a:cubicBezTo>
                  <a:cubicBezTo>
                    <a:pt x="84" y="151"/>
                    <a:pt x="103" y="157"/>
                    <a:pt x="117" y="157"/>
                  </a:cubicBezTo>
                  <a:cubicBezTo>
                    <a:pt x="157" y="157"/>
                    <a:pt x="178" y="114"/>
                    <a:pt x="178" y="104"/>
                  </a:cubicBezTo>
                  <a:cubicBezTo>
                    <a:pt x="178" y="100"/>
                    <a:pt x="174" y="100"/>
                    <a:pt x="173" y="100"/>
                  </a:cubicBezTo>
                  <a:cubicBezTo>
                    <a:pt x="168" y="100"/>
                    <a:pt x="167" y="101"/>
                    <a:pt x="166" y="105"/>
                  </a:cubicBezTo>
                  <a:cubicBezTo>
                    <a:pt x="159" y="130"/>
                    <a:pt x="138" y="148"/>
                    <a:pt x="118" y="148"/>
                  </a:cubicBezTo>
                  <a:cubicBezTo>
                    <a:pt x="104" y="148"/>
                    <a:pt x="97" y="138"/>
                    <a:pt x="97" y="125"/>
                  </a:cubicBezTo>
                  <a:cubicBezTo>
                    <a:pt x="97" y="116"/>
                    <a:pt x="105" y="84"/>
                    <a:pt x="115" y="45"/>
                  </a:cubicBezTo>
                  <a:cubicBezTo>
                    <a:pt x="122" y="19"/>
                    <a:pt x="138" y="10"/>
                    <a:pt x="149" y="10"/>
                  </a:cubicBezTo>
                  <a:cubicBezTo>
                    <a:pt x="150" y="10"/>
                    <a:pt x="161" y="10"/>
                    <a:pt x="168" y="15"/>
                  </a:cubicBezTo>
                  <a:cubicBezTo>
                    <a:pt x="157" y="18"/>
                    <a:pt x="153" y="28"/>
                    <a:pt x="153" y="34"/>
                  </a:cubicBezTo>
                  <a:cubicBezTo>
                    <a:pt x="153" y="42"/>
                    <a:pt x="159" y="47"/>
                    <a:pt x="167" y="47"/>
                  </a:cubicBezTo>
                  <a:cubicBezTo>
                    <a:pt x="175" y="47"/>
                    <a:pt x="186" y="40"/>
                    <a:pt x="186" y="26"/>
                  </a:cubicBezTo>
                  <a:cubicBezTo>
                    <a:pt x="186" y="6"/>
                    <a:pt x="164" y="0"/>
                    <a:pt x="150" y="0"/>
                  </a:cubicBezTo>
                  <a:cubicBezTo>
                    <a:pt x="133" y="0"/>
                    <a:pt x="119" y="12"/>
                    <a:pt x="111" y="25"/>
                  </a:cubicBezTo>
                  <a:cubicBezTo>
                    <a:pt x="105" y="11"/>
                    <a:pt x="89" y="0"/>
                    <a:pt x="69" y="0"/>
                  </a:cubicBezTo>
                  <a:cubicBezTo>
                    <a:pt x="30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8" y="58"/>
                    <a:pt x="18" y="57"/>
                    <a:pt x="20" y="52"/>
                  </a:cubicBezTo>
                  <a:cubicBezTo>
                    <a:pt x="29" y="25"/>
                    <a:pt x="51" y="10"/>
                    <a:pt x="68" y="10"/>
                  </a:cubicBezTo>
                  <a:cubicBezTo>
                    <a:pt x="80" y="10"/>
                    <a:pt x="89" y="16"/>
                    <a:pt x="89" y="33"/>
                  </a:cubicBezTo>
                  <a:cubicBezTo>
                    <a:pt x="89" y="40"/>
                    <a:pt x="85" y="57"/>
                    <a:pt x="82" y="69"/>
                  </a:cubicBezTo>
                  <a:lnTo>
                    <a:pt x="70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56B3D470-C89D-43D0-A1C9-49A50C3DBE23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673600" y="2606675"/>
              <a:ext cx="85725" cy="98425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7 w 332"/>
                <a:gd name="T15" fmla="*/ 16 h 332"/>
                <a:gd name="T16" fmla="*/ 157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7 w 332"/>
                <a:gd name="T25" fmla="*/ 176 h 332"/>
                <a:gd name="T26" fmla="*/ 157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7" y="0"/>
                    <a:pt x="157" y="9"/>
                    <a:pt x="157" y="16"/>
                  </a:cubicBezTo>
                  <a:lnTo>
                    <a:pt x="157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7" y="176"/>
                  </a:lnTo>
                  <a:lnTo>
                    <a:pt x="157" y="316"/>
                  </a:lnTo>
                  <a:cubicBezTo>
                    <a:pt x="157" y="323"/>
                    <a:pt x="157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DCFF98D-9693-4504-816B-FC1A2A00F5A5}"/>
                </a:ext>
              </a:extLst>
            </p:cNvPr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4803775" y="2574925"/>
              <a:ext cx="71438" cy="163513"/>
            </a:xfrm>
            <a:custGeom>
              <a:avLst/>
              <a:gdLst>
                <a:gd name="T0" fmla="*/ 107 w 275"/>
                <a:gd name="T1" fmla="*/ 439 h 555"/>
                <a:gd name="T2" fmla="*/ 54 w 275"/>
                <a:gd name="T3" fmla="*/ 544 h 555"/>
                <a:gd name="T4" fmla="*/ 23 w 275"/>
                <a:gd name="T5" fmla="*/ 533 h 555"/>
                <a:gd name="T6" fmla="*/ 41 w 275"/>
                <a:gd name="T7" fmla="*/ 513 h 555"/>
                <a:gd name="T8" fmla="*/ 21 w 275"/>
                <a:gd name="T9" fmla="*/ 492 h 555"/>
                <a:gd name="T10" fmla="*/ 0 w 275"/>
                <a:gd name="T11" fmla="*/ 513 h 555"/>
                <a:gd name="T12" fmla="*/ 54 w 275"/>
                <a:gd name="T13" fmla="*/ 555 h 555"/>
                <a:gd name="T14" fmla="*/ 137 w 275"/>
                <a:gd name="T15" fmla="*/ 466 h 555"/>
                <a:gd name="T16" fmla="*/ 165 w 275"/>
                <a:gd name="T17" fmla="*/ 239 h 555"/>
                <a:gd name="T18" fmla="*/ 175 w 275"/>
                <a:gd name="T19" fmla="*/ 115 h 555"/>
                <a:gd name="T20" fmla="*/ 221 w 275"/>
                <a:gd name="T21" fmla="*/ 11 h 555"/>
                <a:gd name="T22" fmla="*/ 252 w 275"/>
                <a:gd name="T23" fmla="*/ 21 h 555"/>
                <a:gd name="T24" fmla="*/ 234 w 275"/>
                <a:gd name="T25" fmla="*/ 42 h 555"/>
                <a:gd name="T26" fmla="*/ 254 w 275"/>
                <a:gd name="T27" fmla="*/ 63 h 555"/>
                <a:gd name="T28" fmla="*/ 275 w 275"/>
                <a:gd name="T29" fmla="*/ 41 h 555"/>
                <a:gd name="T30" fmla="*/ 221 w 275"/>
                <a:gd name="T31" fmla="*/ 0 h 555"/>
                <a:gd name="T32" fmla="*/ 145 w 275"/>
                <a:gd name="T33" fmla="*/ 86 h 555"/>
                <a:gd name="T34" fmla="*/ 117 w 275"/>
                <a:gd name="T35" fmla="*/ 315 h 555"/>
                <a:gd name="T36" fmla="*/ 107 w 275"/>
                <a:gd name="T37" fmla="*/ 43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555">
                  <a:moveTo>
                    <a:pt x="107" y="439"/>
                  </a:moveTo>
                  <a:cubicBezTo>
                    <a:pt x="101" y="521"/>
                    <a:pt x="83" y="544"/>
                    <a:pt x="54" y="544"/>
                  </a:cubicBezTo>
                  <a:cubicBezTo>
                    <a:pt x="48" y="544"/>
                    <a:pt x="33" y="542"/>
                    <a:pt x="23" y="533"/>
                  </a:cubicBezTo>
                  <a:cubicBezTo>
                    <a:pt x="37" y="531"/>
                    <a:pt x="41" y="520"/>
                    <a:pt x="41" y="513"/>
                  </a:cubicBezTo>
                  <a:cubicBezTo>
                    <a:pt x="41" y="498"/>
                    <a:pt x="30" y="492"/>
                    <a:pt x="21" y="492"/>
                  </a:cubicBezTo>
                  <a:cubicBezTo>
                    <a:pt x="11" y="492"/>
                    <a:pt x="0" y="498"/>
                    <a:pt x="0" y="513"/>
                  </a:cubicBezTo>
                  <a:cubicBezTo>
                    <a:pt x="0" y="537"/>
                    <a:pt x="25" y="555"/>
                    <a:pt x="54" y="555"/>
                  </a:cubicBezTo>
                  <a:cubicBezTo>
                    <a:pt x="102" y="555"/>
                    <a:pt x="126" y="511"/>
                    <a:pt x="137" y="466"/>
                  </a:cubicBezTo>
                  <a:cubicBezTo>
                    <a:pt x="143" y="440"/>
                    <a:pt x="161" y="295"/>
                    <a:pt x="165" y="239"/>
                  </a:cubicBezTo>
                  <a:lnTo>
                    <a:pt x="175" y="115"/>
                  </a:lnTo>
                  <a:cubicBezTo>
                    <a:pt x="182" y="23"/>
                    <a:pt x="199" y="11"/>
                    <a:pt x="221" y="11"/>
                  </a:cubicBezTo>
                  <a:cubicBezTo>
                    <a:pt x="226" y="11"/>
                    <a:pt x="242" y="12"/>
                    <a:pt x="252" y="21"/>
                  </a:cubicBezTo>
                  <a:cubicBezTo>
                    <a:pt x="238" y="23"/>
                    <a:pt x="234" y="35"/>
                    <a:pt x="234" y="42"/>
                  </a:cubicBezTo>
                  <a:cubicBezTo>
                    <a:pt x="234" y="56"/>
                    <a:pt x="245" y="63"/>
                    <a:pt x="254" y="63"/>
                  </a:cubicBezTo>
                  <a:cubicBezTo>
                    <a:pt x="264" y="63"/>
                    <a:pt x="275" y="56"/>
                    <a:pt x="275" y="41"/>
                  </a:cubicBezTo>
                  <a:cubicBezTo>
                    <a:pt x="275" y="17"/>
                    <a:pt x="250" y="0"/>
                    <a:pt x="221" y="0"/>
                  </a:cubicBezTo>
                  <a:cubicBezTo>
                    <a:pt x="173" y="0"/>
                    <a:pt x="154" y="48"/>
                    <a:pt x="145" y="86"/>
                  </a:cubicBezTo>
                  <a:cubicBezTo>
                    <a:pt x="139" y="114"/>
                    <a:pt x="121" y="254"/>
                    <a:pt x="117" y="315"/>
                  </a:cubicBezTo>
                  <a:lnTo>
                    <a:pt x="107" y="4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1C00E003-3807-4948-B23A-7FFE901335DC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4892675" y="2582863"/>
              <a:ext cx="60325" cy="4763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9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9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ED671E06-12E9-4D71-A1E4-496CD0A7191D}"/>
                </a:ext>
              </a:extLst>
            </p:cNvPr>
            <p:cNvSpPr>
              <a:spLocks noEditPoints="1"/>
            </p:cNvSpPr>
            <p:nvPr>
              <p:custDataLst>
                <p:tags r:id="rId60"/>
              </p:custDataLst>
            </p:nvPr>
          </p:nvSpPr>
          <p:spPr bwMode="auto">
            <a:xfrm>
              <a:off x="4968875" y="2565400"/>
              <a:ext cx="46038" cy="46038"/>
            </a:xfrm>
            <a:custGeom>
              <a:avLst/>
              <a:gdLst>
                <a:gd name="T0" fmla="*/ 126 w 178"/>
                <a:gd name="T1" fmla="*/ 21 h 158"/>
                <a:gd name="T2" fmla="*/ 90 w 178"/>
                <a:gd name="T3" fmla="*/ 0 h 158"/>
                <a:gd name="T4" fmla="*/ 0 w 178"/>
                <a:gd name="T5" fmla="*/ 100 h 158"/>
                <a:gd name="T6" fmla="*/ 53 w 178"/>
                <a:gd name="T7" fmla="*/ 158 h 158"/>
                <a:gd name="T8" fmla="*/ 103 w 178"/>
                <a:gd name="T9" fmla="*/ 133 h 158"/>
                <a:gd name="T10" fmla="*/ 138 w 178"/>
                <a:gd name="T11" fmla="*/ 158 h 158"/>
                <a:gd name="T12" fmla="*/ 166 w 178"/>
                <a:gd name="T13" fmla="*/ 139 h 158"/>
                <a:gd name="T14" fmla="*/ 178 w 178"/>
                <a:gd name="T15" fmla="*/ 104 h 158"/>
                <a:gd name="T16" fmla="*/ 173 w 178"/>
                <a:gd name="T17" fmla="*/ 100 h 158"/>
                <a:gd name="T18" fmla="*/ 165 w 178"/>
                <a:gd name="T19" fmla="*/ 111 h 158"/>
                <a:gd name="T20" fmla="*/ 140 w 178"/>
                <a:gd name="T21" fmla="*/ 148 h 158"/>
                <a:gd name="T22" fmla="*/ 128 w 178"/>
                <a:gd name="T23" fmla="*/ 131 h 158"/>
                <a:gd name="T24" fmla="*/ 133 w 178"/>
                <a:gd name="T25" fmla="*/ 103 h 158"/>
                <a:gd name="T26" fmla="*/ 141 w 178"/>
                <a:gd name="T27" fmla="*/ 72 h 158"/>
                <a:gd name="T28" fmla="*/ 148 w 178"/>
                <a:gd name="T29" fmla="*/ 45 h 158"/>
                <a:gd name="T30" fmla="*/ 154 w 178"/>
                <a:gd name="T31" fmla="*/ 18 h 158"/>
                <a:gd name="T32" fmla="*/ 142 w 178"/>
                <a:gd name="T33" fmla="*/ 7 h 158"/>
                <a:gd name="T34" fmla="*/ 126 w 178"/>
                <a:gd name="T35" fmla="*/ 21 h 158"/>
                <a:gd name="T36" fmla="*/ 104 w 178"/>
                <a:gd name="T37" fmla="*/ 111 h 158"/>
                <a:gd name="T38" fmla="*/ 86 w 178"/>
                <a:gd name="T39" fmla="*/ 134 h 158"/>
                <a:gd name="T40" fmla="*/ 54 w 178"/>
                <a:gd name="T41" fmla="*/ 148 h 158"/>
                <a:gd name="T42" fmla="*/ 29 w 178"/>
                <a:gd name="T43" fmla="*/ 114 h 158"/>
                <a:gd name="T44" fmla="*/ 47 w 178"/>
                <a:gd name="T45" fmla="*/ 43 h 158"/>
                <a:gd name="T46" fmla="*/ 90 w 178"/>
                <a:gd name="T47" fmla="*/ 10 h 158"/>
                <a:gd name="T48" fmla="*/ 121 w 178"/>
                <a:gd name="T49" fmla="*/ 40 h 158"/>
                <a:gd name="T50" fmla="*/ 120 w 178"/>
                <a:gd name="T51" fmla="*/ 45 h 158"/>
                <a:gd name="T52" fmla="*/ 104 w 178"/>
                <a:gd name="T53" fmla="*/ 1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8">
                  <a:moveTo>
                    <a:pt x="126" y="21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6" y="0"/>
                    <a:pt x="0" y="49"/>
                    <a:pt x="0" y="100"/>
                  </a:cubicBezTo>
                  <a:cubicBezTo>
                    <a:pt x="0" y="134"/>
                    <a:pt x="23" y="158"/>
                    <a:pt x="53" y="158"/>
                  </a:cubicBezTo>
                  <a:cubicBezTo>
                    <a:pt x="72" y="158"/>
                    <a:pt x="89" y="147"/>
                    <a:pt x="103" y="133"/>
                  </a:cubicBezTo>
                  <a:cubicBezTo>
                    <a:pt x="109" y="154"/>
                    <a:pt x="129" y="158"/>
                    <a:pt x="138" y="158"/>
                  </a:cubicBezTo>
                  <a:cubicBezTo>
                    <a:pt x="151" y="158"/>
                    <a:pt x="160" y="150"/>
                    <a:pt x="166" y="139"/>
                  </a:cubicBezTo>
                  <a:cubicBezTo>
                    <a:pt x="174" y="126"/>
                    <a:pt x="178" y="106"/>
                    <a:pt x="178" y="104"/>
                  </a:cubicBezTo>
                  <a:cubicBezTo>
                    <a:pt x="178" y="100"/>
                    <a:pt x="174" y="100"/>
                    <a:pt x="173" y="100"/>
                  </a:cubicBezTo>
                  <a:cubicBezTo>
                    <a:pt x="168" y="100"/>
                    <a:pt x="167" y="101"/>
                    <a:pt x="165" y="111"/>
                  </a:cubicBezTo>
                  <a:cubicBezTo>
                    <a:pt x="161" y="127"/>
                    <a:pt x="154" y="148"/>
                    <a:pt x="140" y="148"/>
                  </a:cubicBezTo>
                  <a:cubicBezTo>
                    <a:pt x="130" y="148"/>
                    <a:pt x="128" y="140"/>
                    <a:pt x="128" y="131"/>
                  </a:cubicBezTo>
                  <a:cubicBezTo>
                    <a:pt x="128" y="125"/>
                    <a:pt x="131" y="112"/>
                    <a:pt x="133" y="103"/>
                  </a:cubicBezTo>
                  <a:cubicBezTo>
                    <a:pt x="136" y="94"/>
                    <a:pt x="139" y="79"/>
                    <a:pt x="141" y="72"/>
                  </a:cubicBezTo>
                  <a:lnTo>
                    <a:pt x="148" y="45"/>
                  </a:lnTo>
                  <a:cubicBezTo>
                    <a:pt x="150" y="36"/>
                    <a:pt x="154" y="20"/>
                    <a:pt x="154" y="18"/>
                  </a:cubicBezTo>
                  <a:cubicBezTo>
                    <a:pt x="154" y="10"/>
                    <a:pt x="148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4" y="111"/>
                  </a:moveTo>
                  <a:cubicBezTo>
                    <a:pt x="102" y="120"/>
                    <a:pt x="94" y="127"/>
                    <a:pt x="86" y="134"/>
                  </a:cubicBezTo>
                  <a:cubicBezTo>
                    <a:pt x="83" y="137"/>
                    <a:pt x="69" y="148"/>
                    <a:pt x="54" y="148"/>
                  </a:cubicBezTo>
                  <a:cubicBezTo>
                    <a:pt x="41" y="148"/>
                    <a:pt x="29" y="139"/>
                    <a:pt x="29" y="114"/>
                  </a:cubicBezTo>
                  <a:cubicBezTo>
                    <a:pt x="29" y="96"/>
                    <a:pt x="39" y="57"/>
                    <a:pt x="47" y="43"/>
                  </a:cubicBezTo>
                  <a:cubicBezTo>
                    <a:pt x="63" y="15"/>
                    <a:pt x="81" y="10"/>
                    <a:pt x="90" y="10"/>
                  </a:cubicBezTo>
                  <a:cubicBezTo>
                    <a:pt x="115" y="10"/>
                    <a:pt x="121" y="37"/>
                    <a:pt x="121" y="40"/>
                  </a:cubicBezTo>
                  <a:cubicBezTo>
                    <a:pt x="121" y="42"/>
                    <a:pt x="121" y="44"/>
                    <a:pt x="120" y="45"/>
                  </a:cubicBezTo>
                  <a:lnTo>
                    <a:pt x="104" y="11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275E6268-7C2D-4190-BBD7-A6C747F1FEAA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5026025" y="2547938"/>
              <a:ext cx="66675" cy="74613"/>
            </a:xfrm>
            <a:custGeom>
              <a:avLst/>
              <a:gdLst>
                <a:gd name="T0" fmla="*/ 137 w 256"/>
                <a:gd name="T1" fmla="*/ 137 h 257"/>
                <a:gd name="T2" fmla="*/ 243 w 256"/>
                <a:gd name="T3" fmla="*/ 137 h 257"/>
                <a:gd name="T4" fmla="*/ 256 w 256"/>
                <a:gd name="T5" fmla="*/ 129 h 257"/>
                <a:gd name="T6" fmla="*/ 243 w 256"/>
                <a:gd name="T7" fmla="*/ 120 h 257"/>
                <a:gd name="T8" fmla="*/ 137 w 256"/>
                <a:gd name="T9" fmla="*/ 120 h 257"/>
                <a:gd name="T10" fmla="*/ 137 w 256"/>
                <a:gd name="T11" fmla="*/ 13 h 257"/>
                <a:gd name="T12" fmla="*/ 128 w 256"/>
                <a:gd name="T13" fmla="*/ 0 h 257"/>
                <a:gd name="T14" fmla="*/ 120 w 256"/>
                <a:gd name="T15" fmla="*/ 13 h 257"/>
                <a:gd name="T16" fmla="*/ 120 w 256"/>
                <a:gd name="T17" fmla="*/ 120 h 257"/>
                <a:gd name="T18" fmla="*/ 13 w 256"/>
                <a:gd name="T19" fmla="*/ 120 h 257"/>
                <a:gd name="T20" fmla="*/ 0 w 256"/>
                <a:gd name="T21" fmla="*/ 129 h 257"/>
                <a:gd name="T22" fmla="*/ 13 w 256"/>
                <a:gd name="T23" fmla="*/ 137 h 257"/>
                <a:gd name="T24" fmla="*/ 120 w 256"/>
                <a:gd name="T25" fmla="*/ 137 h 257"/>
                <a:gd name="T26" fmla="*/ 120 w 256"/>
                <a:gd name="T27" fmla="*/ 244 h 257"/>
                <a:gd name="T28" fmla="*/ 128 w 256"/>
                <a:gd name="T29" fmla="*/ 257 h 257"/>
                <a:gd name="T30" fmla="*/ 137 w 256"/>
                <a:gd name="T31" fmla="*/ 244 h 257"/>
                <a:gd name="T32" fmla="*/ 137 w 256"/>
                <a:gd name="T33" fmla="*/ 13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257">
                  <a:moveTo>
                    <a:pt x="137" y="137"/>
                  </a:moveTo>
                  <a:lnTo>
                    <a:pt x="243" y="137"/>
                  </a:lnTo>
                  <a:cubicBezTo>
                    <a:pt x="248" y="137"/>
                    <a:pt x="256" y="137"/>
                    <a:pt x="256" y="129"/>
                  </a:cubicBezTo>
                  <a:cubicBezTo>
                    <a:pt x="256" y="120"/>
                    <a:pt x="248" y="120"/>
                    <a:pt x="243" y="120"/>
                  </a:cubicBezTo>
                  <a:lnTo>
                    <a:pt x="137" y="120"/>
                  </a:lnTo>
                  <a:lnTo>
                    <a:pt x="137" y="13"/>
                  </a:lnTo>
                  <a:cubicBezTo>
                    <a:pt x="137" y="8"/>
                    <a:pt x="137" y="0"/>
                    <a:pt x="128" y="0"/>
                  </a:cubicBezTo>
                  <a:cubicBezTo>
                    <a:pt x="120" y="0"/>
                    <a:pt x="120" y="8"/>
                    <a:pt x="120" y="13"/>
                  </a:cubicBezTo>
                  <a:lnTo>
                    <a:pt x="120" y="120"/>
                  </a:lnTo>
                  <a:lnTo>
                    <a:pt x="13" y="120"/>
                  </a:lnTo>
                  <a:cubicBezTo>
                    <a:pt x="8" y="120"/>
                    <a:pt x="0" y="120"/>
                    <a:pt x="0" y="129"/>
                  </a:cubicBezTo>
                  <a:cubicBezTo>
                    <a:pt x="0" y="137"/>
                    <a:pt x="8" y="137"/>
                    <a:pt x="13" y="137"/>
                  </a:cubicBezTo>
                  <a:lnTo>
                    <a:pt x="120" y="137"/>
                  </a:lnTo>
                  <a:lnTo>
                    <a:pt x="120" y="244"/>
                  </a:lnTo>
                  <a:cubicBezTo>
                    <a:pt x="120" y="249"/>
                    <a:pt x="120" y="257"/>
                    <a:pt x="128" y="257"/>
                  </a:cubicBezTo>
                  <a:cubicBezTo>
                    <a:pt x="137" y="257"/>
                    <a:pt x="137" y="249"/>
                    <a:pt x="137" y="244"/>
                  </a:cubicBezTo>
                  <a:lnTo>
                    <a:pt x="137" y="13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EDC3302F-BDD6-464A-A943-8EAA1545FAAE}"/>
                </a:ext>
              </a:extLst>
            </p:cNvPr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5105400" y="2540000"/>
              <a:ext cx="20638" cy="71438"/>
            </a:xfrm>
            <a:custGeom>
              <a:avLst/>
              <a:gdLst>
                <a:gd name="T0" fmla="*/ 76 w 78"/>
                <a:gd name="T1" fmla="*/ 10 h 246"/>
                <a:gd name="T2" fmla="*/ 78 w 78"/>
                <a:gd name="T3" fmla="*/ 5 h 246"/>
                <a:gd name="T4" fmla="*/ 72 w 78"/>
                <a:gd name="T5" fmla="*/ 0 h 246"/>
                <a:gd name="T6" fmla="*/ 28 w 78"/>
                <a:gd name="T7" fmla="*/ 3 h 246"/>
                <a:gd name="T8" fmla="*/ 20 w 78"/>
                <a:gd name="T9" fmla="*/ 11 h 246"/>
                <a:gd name="T10" fmla="*/ 29 w 78"/>
                <a:gd name="T11" fmla="*/ 16 h 246"/>
                <a:gd name="T12" fmla="*/ 46 w 78"/>
                <a:gd name="T13" fmla="*/ 22 h 246"/>
                <a:gd name="T14" fmla="*/ 44 w 78"/>
                <a:gd name="T15" fmla="*/ 29 h 246"/>
                <a:gd name="T16" fmla="*/ 1 w 78"/>
                <a:gd name="T17" fmla="*/ 202 h 246"/>
                <a:gd name="T18" fmla="*/ 0 w 78"/>
                <a:gd name="T19" fmla="*/ 212 h 246"/>
                <a:gd name="T20" fmla="*/ 36 w 78"/>
                <a:gd name="T21" fmla="*/ 246 h 246"/>
                <a:gd name="T22" fmla="*/ 64 w 78"/>
                <a:gd name="T23" fmla="*/ 227 h 246"/>
                <a:gd name="T24" fmla="*/ 76 w 78"/>
                <a:gd name="T25" fmla="*/ 192 h 246"/>
                <a:gd name="T26" fmla="*/ 71 w 78"/>
                <a:gd name="T27" fmla="*/ 188 h 246"/>
                <a:gd name="T28" fmla="*/ 64 w 78"/>
                <a:gd name="T29" fmla="*/ 196 h 246"/>
                <a:gd name="T30" fmla="*/ 38 w 78"/>
                <a:gd name="T31" fmla="*/ 236 h 246"/>
                <a:gd name="T32" fmla="*/ 26 w 78"/>
                <a:gd name="T33" fmla="*/ 219 h 246"/>
                <a:gd name="T34" fmla="*/ 28 w 78"/>
                <a:gd name="T35" fmla="*/ 204 h 246"/>
                <a:gd name="T36" fmla="*/ 76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6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6" y="0"/>
                    <a:pt x="72" y="0"/>
                  </a:cubicBezTo>
                  <a:cubicBezTo>
                    <a:pt x="65" y="0"/>
                    <a:pt x="36" y="3"/>
                    <a:pt x="28" y="3"/>
                  </a:cubicBezTo>
                  <a:cubicBezTo>
                    <a:pt x="25" y="4"/>
                    <a:pt x="20" y="4"/>
                    <a:pt x="20" y="11"/>
                  </a:cubicBezTo>
                  <a:cubicBezTo>
                    <a:pt x="20" y="16"/>
                    <a:pt x="25" y="16"/>
                    <a:pt x="29" y="16"/>
                  </a:cubicBezTo>
                  <a:cubicBezTo>
                    <a:pt x="46" y="16"/>
                    <a:pt x="46" y="19"/>
                    <a:pt x="46" y="22"/>
                  </a:cubicBezTo>
                  <a:cubicBezTo>
                    <a:pt x="46" y="24"/>
                    <a:pt x="45" y="26"/>
                    <a:pt x="44" y="29"/>
                  </a:cubicBezTo>
                  <a:lnTo>
                    <a:pt x="1" y="202"/>
                  </a:lnTo>
                  <a:cubicBezTo>
                    <a:pt x="0" y="205"/>
                    <a:pt x="0" y="209"/>
                    <a:pt x="0" y="212"/>
                  </a:cubicBezTo>
                  <a:cubicBezTo>
                    <a:pt x="0" y="235"/>
                    <a:pt x="20" y="246"/>
                    <a:pt x="36" y="246"/>
                  </a:cubicBezTo>
                  <a:cubicBezTo>
                    <a:pt x="45" y="246"/>
                    <a:pt x="55" y="243"/>
                    <a:pt x="64" y="227"/>
                  </a:cubicBezTo>
                  <a:cubicBezTo>
                    <a:pt x="72" y="214"/>
                    <a:pt x="76" y="194"/>
                    <a:pt x="76" y="192"/>
                  </a:cubicBezTo>
                  <a:cubicBezTo>
                    <a:pt x="76" y="188"/>
                    <a:pt x="72" y="188"/>
                    <a:pt x="71" y="188"/>
                  </a:cubicBezTo>
                  <a:cubicBezTo>
                    <a:pt x="66" y="188"/>
                    <a:pt x="65" y="190"/>
                    <a:pt x="64" y="196"/>
                  </a:cubicBezTo>
                  <a:cubicBezTo>
                    <a:pt x="59" y="214"/>
                    <a:pt x="53" y="236"/>
                    <a:pt x="38" y="236"/>
                  </a:cubicBezTo>
                  <a:cubicBezTo>
                    <a:pt x="28" y="236"/>
                    <a:pt x="26" y="227"/>
                    <a:pt x="26" y="219"/>
                  </a:cubicBezTo>
                  <a:cubicBezTo>
                    <a:pt x="26" y="215"/>
                    <a:pt x="27" y="208"/>
                    <a:pt x="28" y="204"/>
                  </a:cubicBezTo>
                  <a:lnTo>
                    <a:pt x="76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52A3EF8C-BCFA-46BA-A92D-EA505D79755C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4867275" y="2716213"/>
              <a:ext cx="61913" cy="6350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9 h 17"/>
                <a:gd name="T4" fmla="*/ 221 w 235"/>
                <a:gd name="T5" fmla="*/ 0 h 17"/>
                <a:gd name="T6" fmla="*/ 14 w 235"/>
                <a:gd name="T7" fmla="*/ 0 h 17"/>
                <a:gd name="T8" fmla="*/ 0 w 235"/>
                <a:gd name="T9" fmla="*/ 8 h 17"/>
                <a:gd name="T10" fmla="*/ 14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9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9918C10B-D8C4-41A3-B225-1DBD770F769D}"/>
                </a:ext>
              </a:extLst>
            </p:cNvPr>
            <p:cNvSpPr>
              <a:spLocks noEditPoints="1"/>
            </p:cNvSpPr>
            <p:nvPr>
              <p:custDataLst>
                <p:tags r:id="rId64"/>
              </p:custDataLst>
            </p:nvPr>
          </p:nvSpPr>
          <p:spPr bwMode="auto">
            <a:xfrm>
              <a:off x="4943475" y="2700338"/>
              <a:ext cx="46038" cy="46038"/>
            </a:xfrm>
            <a:custGeom>
              <a:avLst/>
              <a:gdLst>
                <a:gd name="T0" fmla="*/ 125 w 177"/>
                <a:gd name="T1" fmla="*/ 21 h 158"/>
                <a:gd name="T2" fmla="*/ 90 w 177"/>
                <a:gd name="T3" fmla="*/ 0 h 158"/>
                <a:gd name="T4" fmla="*/ 0 w 177"/>
                <a:gd name="T5" fmla="*/ 100 h 158"/>
                <a:gd name="T6" fmla="*/ 52 w 177"/>
                <a:gd name="T7" fmla="*/ 158 h 158"/>
                <a:gd name="T8" fmla="*/ 102 w 177"/>
                <a:gd name="T9" fmla="*/ 133 h 158"/>
                <a:gd name="T10" fmla="*/ 138 w 177"/>
                <a:gd name="T11" fmla="*/ 158 h 158"/>
                <a:gd name="T12" fmla="*/ 165 w 177"/>
                <a:gd name="T13" fmla="*/ 139 h 158"/>
                <a:gd name="T14" fmla="*/ 177 w 177"/>
                <a:gd name="T15" fmla="*/ 104 h 158"/>
                <a:gd name="T16" fmla="*/ 172 w 177"/>
                <a:gd name="T17" fmla="*/ 100 h 158"/>
                <a:gd name="T18" fmla="*/ 164 w 177"/>
                <a:gd name="T19" fmla="*/ 110 h 158"/>
                <a:gd name="T20" fmla="*/ 139 w 177"/>
                <a:gd name="T21" fmla="*/ 148 h 158"/>
                <a:gd name="T22" fmla="*/ 127 w 177"/>
                <a:gd name="T23" fmla="*/ 131 h 158"/>
                <a:gd name="T24" fmla="*/ 132 w 177"/>
                <a:gd name="T25" fmla="*/ 103 h 158"/>
                <a:gd name="T26" fmla="*/ 140 w 177"/>
                <a:gd name="T27" fmla="*/ 72 h 158"/>
                <a:gd name="T28" fmla="*/ 147 w 177"/>
                <a:gd name="T29" fmla="*/ 45 h 158"/>
                <a:gd name="T30" fmla="*/ 153 w 177"/>
                <a:gd name="T31" fmla="*/ 18 h 158"/>
                <a:gd name="T32" fmla="*/ 142 w 177"/>
                <a:gd name="T33" fmla="*/ 7 h 158"/>
                <a:gd name="T34" fmla="*/ 125 w 177"/>
                <a:gd name="T35" fmla="*/ 21 h 158"/>
                <a:gd name="T36" fmla="*/ 103 w 177"/>
                <a:gd name="T37" fmla="*/ 110 h 158"/>
                <a:gd name="T38" fmla="*/ 85 w 177"/>
                <a:gd name="T39" fmla="*/ 134 h 158"/>
                <a:gd name="T40" fmla="*/ 53 w 177"/>
                <a:gd name="T41" fmla="*/ 148 h 158"/>
                <a:gd name="T42" fmla="*/ 28 w 177"/>
                <a:gd name="T43" fmla="*/ 114 h 158"/>
                <a:gd name="T44" fmla="*/ 46 w 177"/>
                <a:gd name="T45" fmla="*/ 43 h 158"/>
                <a:gd name="T46" fmla="*/ 90 w 177"/>
                <a:gd name="T47" fmla="*/ 10 h 158"/>
                <a:gd name="T48" fmla="*/ 121 w 177"/>
                <a:gd name="T49" fmla="*/ 40 h 158"/>
                <a:gd name="T50" fmla="*/ 120 w 177"/>
                <a:gd name="T51" fmla="*/ 45 h 158"/>
                <a:gd name="T52" fmla="*/ 103 w 177"/>
                <a:gd name="T53" fmla="*/ 11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7" h="158">
                  <a:moveTo>
                    <a:pt x="125" y="21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100"/>
                  </a:cubicBezTo>
                  <a:cubicBezTo>
                    <a:pt x="0" y="133"/>
                    <a:pt x="22" y="158"/>
                    <a:pt x="52" y="158"/>
                  </a:cubicBezTo>
                  <a:cubicBezTo>
                    <a:pt x="71" y="158"/>
                    <a:pt x="88" y="147"/>
                    <a:pt x="102" y="133"/>
                  </a:cubicBezTo>
                  <a:cubicBezTo>
                    <a:pt x="108" y="154"/>
                    <a:pt x="129" y="158"/>
                    <a:pt x="138" y="158"/>
                  </a:cubicBezTo>
                  <a:cubicBezTo>
                    <a:pt x="150" y="158"/>
                    <a:pt x="159" y="150"/>
                    <a:pt x="165" y="139"/>
                  </a:cubicBezTo>
                  <a:cubicBezTo>
                    <a:pt x="173" y="125"/>
                    <a:pt x="177" y="106"/>
                    <a:pt x="177" y="104"/>
                  </a:cubicBezTo>
                  <a:cubicBezTo>
                    <a:pt x="177" y="100"/>
                    <a:pt x="173" y="100"/>
                    <a:pt x="172" y="100"/>
                  </a:cubicBezTo>
                  <a:cubicBezTo>
                    <a:pt x="167" y="100"/>
                    <a:pt x="167" y="101"/>
                    <a:pt x="164" y="110"/>
                  </a:cubicBezTo>
                  <a:cubicBezTo>
                    <a:pt x="160" y="127"/>
                    <a:pt x="153" y="148"/>
                    <a:pt x="139" y="148"/>
                  </a:cubicBezTo>
                  <a:cubicBezTo>
                    <a:pt x="130" y="148"/>
                    <a:pt x="127" y="140"/>
                    <a:pt x="127" y="131"/>
                  </a:cubicBezTo>
                  <a:cubicBezTo>
                    <a:pt x="127" y="125"/>
                    <a:pt x="130" y="112"/>
                    <a:pt x="132" y="103"/>
                  </a:cubicBezTo>
                  <a:cubicBezTo>
                    <a:pt x="135" y="94"/>
                    <a:pt x="138" y="79"/>
                    <a:pt x="140" y="72"/>
                  </a:cubicBezTo>
                  <a:lnTo>
                    <a:pt x="147" y="45"/>
                  </a:lnTo>
                  <a:cubicBezTo>
                    <a:pt x="149" y="36"/>
                    <a:pt x="153" y="20"/>
                    <a:pt x="153" y="18"/>
                  </a:cubicBezTo>
                  <a:cubicBezTo>
                    <a:pt x="153" y="10"/>
                    <a:pt x="147" y="7"/>
                    <a:pt x="142" y="7"/>
                  </a:cubicBezTo>
                  <a:cubicBezTo>
                    <a:pt x="136" y="7"/>
                    <a:pt x="128" y="11"/>
                    <a:pt x="125" y="21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5" y="134"/>
                  </a:cubicBezTo>
                  <a:cubicBezTo>
                    <a:pt x="82" y="137"/>
                    <a:pt x="68" y="148"/>
                    <a:pt x="53" y="148"/>
                  </a:cubicBezTo>
                  <a:cubicBezTo>
                    <a:pt x="40" y="148"/>
                    <a:pt x="28" y="139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2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3746D1BF-802D-44CE-BC24-373D792150C2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5003800" y="2716213"/>
              <a:ext cx="61913" cy="6350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7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3D79AB0E-DAC0-40B4-835B-55EBD12EB88D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081588" y="2673350"/>
              <a:ext cx="20638" cy="73025"/>
            </a:xfrm>
            <a:custGeom>
              <a:avLst/>
              <a:gdLst>
                <a:gd name="T0" fmla="*/ 77 w 78"/>
                <a:gd name="T1" fmla="*/ 10 h 246"/>
                <a:gd name="T2" fmla="*/ 78 w 78"/>
                <a:gd name="T3" fmla="*/ 5 h 246"/>
                <a:gd name="T4" fmla="*/ 73 w 78"/>
                <a:gd name="T5" fmla="*/ 0 h 246"/>
                <a:gd name="T6" fmla="*/ 28 w 78"/>
                <a:gd name="T7" fmla="*/ 3 h 246"/>
                <a:gd name="T8" fmla="*/ 21 w 78"/>
                <a:gd name="T9" fmla="*/ 11 h 246"/>
                <a:gd name="T10" fmla="*/ 30 w 78"/>
                <a:gd name="T11" fmla="*/ 16 h 246"/>
                <a:gd name="T12" fmla="*/ 46 w 78"/>
                <a:gd name="T13" fmla="*/ 21 h 246"/>
                <a:gd name="T14" fmla="*/ 45 w 78"/>
                <a:gd name="T15" fmla="*/ 29 h 246"/>
                <a:gd name="T16" fmla="*/ 2 w 78"/>
                <a:gd name="T17" fmla="*/ 202 h 246"/>
                <a:gd name="T18" fmla="*/ 0 w 78"/>
                <a:gd name="T19" fmla="*/ 212 h 246"/>
                <a:gd name="T20" fmla="*/ 37 w 78"/>
                <a:gd name="T21" fmla="*/ 246 h 246"/>
                <a:gd name="T22" fmla="*/ 65 w 78"/>
                <a:gd name="T23" fmla="*/ 227 h 246"/>
                <a:gd name="T24" fmla="*/ 77 w 78"/>
                <a:gd name="T25" fmla="*/ 192 h 246"/>
                <a:gd name="T26" fmla="*/ 71 w 78"/>
                <a:gd name="T27" fmla="*/ 188 h 246"/>
                <a:gd name="T28" fmla="*/ 64 w 78"/>
                <a:gd name="T29" fmla="*/ 196 h 246"/>
                <a:gd name="T30" fmla="*/ 38 w 78"/>
                <a:gd name="T31" fmla="*/ 236 h 246"/>
                <a:gd name="T32" fmla="*/ 27 w 78"/>
                <a:gd name="T33" fmla="*/ 219 h 246"/>
                <a:gd name="T34" fmla="*/ 29 w 78"/>
                <a:gd name="T35" fmla="*/ 204 h 246"/>
                <a:gd name="T36" fmla="*/ 77 w 78"/>
                <a:gd name="T37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246">
                  <a:moveTo>
                    <a:pt x="77" y="10"/>
                  </a:moveTo>
                  <a:cubicBezTo>
                    <a:pt x="77" y="10"/>
                    <a:pt x="78" y="5"/>
                    <a:pt x="78" y="5"/>
                  </a:cubicBezTo>
                  <a:cubicBezTo>
                    <a:pt x="78" y="3"/>
                    <a:pt x="77" y="0"/>
                    <a:pt x="73" y="0"/>
                  </a:cubicBezTo>
                  <a:cubicBezTo>
                    <a:pt x="66" y="0"/>
                    <a:pt x="37" y="3"/>
                    <a:pt x="28" y="3"/>
                  </a:cubicBezTo>
                  <a:cubicBezTo>
                    <a:pt x="26" y="4"/>
                    <a:pt x="21" y="4"/>
                    <a:pt x="21" y="11"/>
                  </a:cubicBezTo>
                  <a:cubicBezTo>
                    <a:pt x="21" y="16"/>
                    <a:pt x="26" y="16"/>
                    <a:pt x="30" y="16"/>
                  </a:cubicBezTo>
                  <a:cubicBezTo>
                    <a:pt x="46" y="16"/>
                    <a:pt x="46" y="19"/>
                    <a:pt x="46" y="21"/>
                  </a:cubicBezTo>
                  <a:cubicBezTo>
                    <a:pt x="46" y="24"/>
                    <a:pt x="46" y="26"/>
                    <a:pt x="45" y="29"/>
                  </a:cubicBezTo>
                  <a:lnTo>
                    <a:pt x="2" y="202"/>
                  </a:lnTo>
                  <a:cubicBezTo>
                    <a:pt x="1" y="205"/>
                    <a:pt x="0" y="209"/>
                    <a:pt x="0" y="212"/>
                  </a:cubicBezTo>
                  <a:cubicBezTo>
                    <a:pt x="0" y="235"/>
                    <a:pt x="20" y="246"/>
                    <a:pt x="37" y="246"/>
                  </a:cubicBezTo>
                  <a:cubicBezTo>
                    <a:pt x="45" y="246"/>
                    <a:pt x="56" y="243"/>
                    <a:pt x="65" y="227"/>
                  </a:cubicBezTo>
                  <a:cubicBezTo>
                    <a:pt x="72" y="214"/>
                    <a:pt x="77" y="194"/>
                    <a:pt x="77" y="192"/>
                  </a:cubicBezTo>
                  <a:cubicBezTo>
                    <a:pt x="77" y="188"/>
                    <a:pt x="73" y="188"/>
                    <a:pt x="71" y="188"/>
                  </a:cubicBezTo>
                  <a:cubicBezTo>
                    <a:pt x="67" y="188"/>
                    <a:pt x="66" y="190"/>
                    <a:pt x="64" y="196"/>
                  </a:cubicBezTo>
                  <a:cubicBezTo>
                    <a:pt x="60" y="213"/>
                    <a:pt x="53" y="236"/>
                    <a:pt x="38" y="236"/>
                  </a:cubicBezTo>
                  <a:cubicBezTo>
                    <a:pt x="29" y="236"/>
                    <a:pt x="27" y="227"/>
                    <a:pt x="27" y="219"/>
                  </a:cubicBezTo>
                  <a:cubicBezTo>
                    <a:pt x="27" y="215"/>
                    <a:pt x="28" y="208"/>
                    <a:pt x="29" y="204"/>
                  </a:cubicBezTo>
                  <a:lnTo>
                    <a:pt x="77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D7DAA987-C6E0-42F9-AE66-12662C876981}"/>
                </a:ext>
              </a:extLst>
            </p:cNvPr>
            <p:cNvSpPr>
              <a:spLocks noEditPoints="1"/>
            </p:cNvSpPr>
            <p:nvPr>
              <p:custDataLst>
                <p:tags r:id="rId67"/>
              </p:custDataLst>
            </p:nvPr>
          </p:nvSpPr>
          <p:spPr bwMode="auto">
            <a:xfrm>
              <a:off x="5165725" y="2590800"/>
              <a:ext cx="61913" cy="103188"/>
            </a:xfrm>
            <a:custGeom>
              <a:avLst/>
              <a:gdLst>
                <a:gd name="T0" fmla="*/ 237 w 237"/>
                <a:gd name="T1" fmla="*/ 6 h 352"/>
                <a:gd name="T2" fmla="*/ 231 w 237"/>
                <a:gd name="T3" fmla="*/ 0 h 352"/>
                <a:gd name="T4" fmla="*/ 168 w 237"/>
                <a:gd name="T5" fmla="*/ 6 h 352"/>
                <a:gd name="T6" fmla="*/ 161 w 237"/>
                <a:gd name="T7" fmla="*/ 15 h 352"/>
                <a:gd name="T8" fmla="*/ 173 w 237"/>
                <a:gd name="T9" fmla="*/ 21 h 352"/>
                <a:gd name="T10" fmla="*/ 198 w 237"/>
                <a:gd name="T11" fmla="*/ 30 h 352"/>
                <a:gd name="T12" fmla="*/ 196 w 237"/>
                <a:gd name="T13" fmla="*/ 40 h 352"/>
                <a:gd name="T14" fmla="*/ 166 w 237"/>
                <a:gd name="T15" fmla="*/ 158 h 352"/>
                <a:gd name="T16" fmla="*/ 120 w 237"/>
                <a:gd name="T17" fmla="*/ 126 h 352"/>
                <a:gd name="T18" fmla="*/ 0 w 237"/>
                <a:gd name="T19" fmla="*/ 272 h 352"/>
                <a:gd name="T20" fmla="*/ 66 w 237"/>
                <a:gd name="T21" fmla="*/ 352 h 352"/>
                <a:gd name="T22" fmla="*/ 131 w 237"/>
                <a:gd name="T23" fmla="*/ 315 h 352"/>
                <a:gd name="T24" fmla="*/ 177 w 237"/>
                <a:gd name="T25" fmla="*/ 352 h 352"/>
                <a:gd name="T26" fmla="*/ 213 w 237"/>
                <a:gd name="T27" fmla="*/ 325 h 352"/>
                <a:gd name="T28" fmla="*/ 228 w 237"/>
                <a:gd name="T29" fmla="*/ 275 h 352"/>
                <a:gd name="T30" fmla="*/ 222 w 237"/>
                <a:gd name="T31" fmla="*/ 270 h 352"/>
                <a:gd name="T32" fmla="*/ 215 w 237"/>
                <a:gd name="T33" fmla="*/ 279 h 352"/>
                <a:gd name="T34" fmla="*/ 178 w 237"/>
                <a:gd name="T35" fmla="*/ 341 h 352"/>
                <a:gd name="T36" fmla="*/ 163 w 237"/>
                <a:gd name="T37" fmla="*/ 318 h 352"/>
                <a:gd name="T38" fmla="*/ 166 w 237"/>
                <a:gd name="T39" fmla="*/ 294 h 352"/>
                <a:gd name="T40" fmla="*/ 237 w 237"/>
                <a:gd name="T41" fmla="*/ 6 h 352"/>
                <a:gd name="T42" fmla="*/ 134 w 237"/>
                <a:gd name="T43" fmla="*/ 287 h 352"/>
                <a:gd name="T44" fmla="*/ 124 w 237"/>
                <a:gd name="T45" fmla="*/ 306 h 352"/>
                <a:gd name="T46" fmla="*/ 67 w 237"/>
                <a:gd name="T47" fmla="*/ 341 h 352"/>
                <a:gd name="T48" fmla="*/ 35 w 237"/>
                <a:gd name="T49" fmla="*/ 294 h 352"/>
                <a:gd name="T50" fmla="*/ 63 w 237"/>
                <a:gd name="T51" fmla="*/ 185 h 352"/>
                <a:gd name="T52" fmla="*/ 121 w 237"/>
                <a:gd name="T53" fmla="*/ 137 h 352"/>
                <a:gd name="T54" fmla="*/ 160 w 237"/>
                <a:gd name="T55" fmla="*/ 181 h 352"/>
                <a:gd name="T56" fmla="*/ 159 w 237"/>
                <a:gd name="T57" fmla="*/ 190 h 352"/>
                <a:gd name="T58" fmla="*/ 134 w 237"/>
                <a:gd name="T59" fmla="*/ 28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352">
                  <a:moveTo>
                    <a:pt x="237" y="6"/>
                  </a:moveTo>
                  <a:cubicBezTo>
                    <a:pt x="237" y="5"/>
                    <a:pt x="237" y="0"/>
                    <a:pt x="231" y="0"/>
                  </a:cubicBezTo>
                  <a:cubicBezTo>
                    <a:pt x="223" y="0"/>
                    <a:pt x="176" y="5"/>
                    <a:pt x="168" y="6"/>
                  </a:cubicBezTo>
                  <a:cubicBezTo>
                    <a:pt x="164" y="6"/>
                    <a:pt x="161" y="9"/>
                    <a:pt x="161" y="15"/>
                  </a:cubicBezTo>
                  <a:cubicBezTo>
                    <a:pt x="161" y="21"/>
                    <a:pt x="165" y="21"/>
                    <a:pt x="173" y="21"/>
                  </a:cubicBezTo>
                  <a:cubicBezTo>
                    <a:pt x="197" y="21"/>
                    <a:pt x="198" y="25"/>
                    <a:pt x="198" y="30"/>
                  </a:cubicBezTo>
                  <a:lnTo>
                    <a:pt x="196" y="40"/>
                  </a:lnTo>
                  <a:lnTo>
                    <a:pt x="166" y="158"/>
                  </a:lnTo>
                  <a:cubicBezTo>
                    <a:pt x="157" y="140"/>
                    <a:pt x="143" y="126"/>
                    <a:pt x="120" y="126"/>
                  </a:cubicBezTo>
                  <a:cubicBezTo>
                    <a:pt x="62" y="126"/>
                    <a:pt x="0" y="200"/>
                    <a:pt x="0" y="272"/>
                  </a:cubicBezTo>
                  <a:cubicBezTo>
                    <a:pt x="0" y="319"/>
                    <a:pt x="27" y="352"/>
                    <a:pt x="66" y="352"/>
                  </a:cubicBezTo>
                  <a:cubicBezTo>
                    <a:pt x="76" y="352"/>
                    <a:pt x="101" y="350"/>
                    <a:pt x="131" y="315"/>
                  </a:cubicBezTo>
                  <a:cubicBezTo>
                    <a:pt x="135" y="336"/>
                    <a:pt x="153" y="352"/>
                    <a:pt x="177" y="352"/>
                  </a:cubicBezTo>
                  <a:cubicBezTo>
                    <a:pt x="194" y="352"/>
                    <a:pt x="205" y="341"/>
                    <a:pt x="213" y="325"/>
                  </a:cubicBezTo>
                  <a:cubicBezTo>
                    <a:pt x="222" y="307"/>
                    <a:pt x="228" y="276"/>
                    <a:pt x="228" y="275"/>
                  </a:cubicBezTo>
                  <a:cubicBezTo>
                    <a:pt x="228" y="270"/>
                    <a:pt x="224" y="270"/>
                    <a:pt x="222" y="270"/>
                  </a:cubicBezTo>
                  <a:cubicBezTo>
                    <a:pt x="217" y="270"/>
                    <a:pt x="217" y="272"/>
                    <a:pt x="215" y="279"/>
                  </a:cubicBezTo>
                  <a:cubicBezTo>
                    <a:pt x="207" y="312"/>
                    <a:pt x="198" y="341"/>
                    <a:pt x="178" y="341"/>
                  </a:cubicBezTo>
                  <a:cubicBezTo>
                    <a:pt x="164" y="341"/>
                    <a:pt x="163" y="328"/>
                    <a:pt x="163" y="318"/>
                  </a:cubicBezTo>
                  <a:cubicBezTo>
                    <a:pt x="163" y="306"/>
                    <a:pt x="164" y="303"/>
                    <a:pt x="166" y="294"/>
                  </a:cubicBezTo>
                  <a:lnTo>
                    <a:pt x="237" y="6"/>
                  </a:lnTo>
                  <a:close/>
                  <a:moveTo>
                    <a:pt x="134" y="287"/>
                  </a:moveTo>
                  <a:cubicBezTo>
                    <a:pt x="131" y="296"/>
                    <a:pt x="131" y="297"/>
                    <a:pt x="124" y="306"/>
                  </a:cubicBezTo>
                  <a:cubicBezTo>
                    <a:pt x="102" y="333"/>
                    <a:pt x="81" y="341"/>
                    <a:pt x="67" y="341"/>
                  </a:cubicBezTo>
                  <a:cubicBezTo>
                    <a:pt x="42" y="341"/>
                    <a:pt x="35" y="314"/>
                    <a:pt x="35" y="294"/>
                  </a:cubicBezTo>
                  <a:cubicBezTo>
                    <a:pt x="35" y="269"/>
                    <a:pt x="51" y="208"/>
                    <a:pt x="63" y="185"/>
                  </a:cubicBezTo>
                  <a:cubicBezTo>
                    <a:pt x="78" y="156"/>
                    <a:pt x="101" y="137"/>
                    <a:pt x="121" y="137"/>
                  </a:cubicBezTo>
                  <a:cubicBezTo>
                    <a:pt x="153" y="137"/>
                    <a:pt x="160" y="178"/>
                    <a:pt x="160" y="181"/>
                  </a:cubicBezTo>
                  <a:cubicBezTo>
                    <a:pt x="160" y="184"/>
                    <a:pt x="159" y="187"/>
                    <a:pt x="159" y="190"/>
                  </a:cubicBezTo>
                  <a:lnTo>
                    <a:pt x="134" y="2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79D84575-3AF0-444A-8468-D2F4DCB5DE09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5232400" y="2627313"/>
              <a:ext cx="65088" cy="66675"/>
            </a:xfrm>
            <a:custGeom>
              <a:avLst/>
              <a:gdLst>
                <a:gd name="T0" fmla="*/ 152 w 248"/>
                <a:gd name="T1" fmla="*/ 70 h 226"/>
                <a:gd name="T2" fmla="*/ 201 w 248"/>
                <a:gd name="T3" fmla="*/ 11 h 226"/>
                <a:gd name="T4" fmla="*/ 226 w 248"/>
                <a:gd name="T5" fmla="*/ 18 h 226"/>
                <a:gd name="T6" fmla="*/ 202 w 248"/>
                <a:gd name="T7" fmla="*/ 45 h 226"/>
                <a:gd name="T8" fmla="*/ 221 w 248"/>
                <a:gd name="T9" fmla="*/ 62 h 226"/>
                <a:gd name="T10" fmla="*/ 248 w 248"/>
                <a:gd name="T11" fmla="*/ 33 h 226"/>
                <a:gd name="T12" fmla="*/ 202 w 248"/>
                <a:gd name="T13" fmla="*/ 0 h 226"/>
                <a:gd name="T14" fmla="*/ 149 w 248"/>
                <a:gd name="T15" fmla="*/ 38 h 226"/>
                <a:gd name="T16" fmla="*/ 95 w 248"/>
                <a:gd name="T17" fmla="*/ 0 h 226"/>
                <a:gd name="T18" fmla="*/ 15 w 248"/>
                <a:gd name="T19" fmla="*/ 77 h 226"/>
                <a:gd name="T20" fmla="*/ 21 w 248"/>
                <a:gd name="T21" fmla="*/ 82 h 226"/>
                <a:gd name="T22" fmla="*/ 28 w 248"/>
                <a:gd name="T23" fmla="*/ 76 h 226"/>
                <a:gd name="T24" fmla="*/ 94 w 248"/>
                <a:gd name="T25" fmla="*/ 11 h 226"/>
                <a:gd name="T26" fmla="*/ 121 w 248"/>
                <a:gd name="T27" fmla="*/ 45 h 226"/>
                <a:gd name="T28" fmla="*/ 94 w 248"/>
                <a:gd name="T29" fmla="*/ 163 h 226"/>
                <a:gd name="T30" fmla="*/ 47 w 248"/>
                <a:gd name="T31" fmla="*/ 215 h 226"/>
                <a:gd name="T32" fmla="*/ 22 w 248"/>
                <a:gd name="T33" fmla="*/ 209 h 226"/>
                <a:gd name="T34" fmla="*/ 46 w 248"/>
                <a:gd name="T35" fmla="*/ 182 h 226"/>
                <a:gd name="T36" fmla="*/ 27 w 248"/>
                <a:gd name="T37" fmla="*/ 164 h 226"/>
                <a:gd name="T38" fmla="*/ 0 w 248"/>
                <a:gd name="T39" fmla="*/ 193 h 226"/>
                <a:gd name="T40" fmla="*/ 47 w 248"/>
                <a:gd name="T41" fmla="*/ 226 h 226"/>
                <a:gd name="T42" fmla="*/ 99 w 248"/>
                <a:gd name="T43" fmla="*/ 188 h 226"/>
                <a:gd name="T44" fmla="*/ 153 w 248"/>
                <a:gd name="T45" fmla="*/ 226 h 226"/>
                <a:gd name="T46" fmla="*/ 233 w 248"/>
                <a:gd name="T47" fmla="*/ 149 h 226"/>
                <a:gd name="T48" fmla="*/ 227 w 248"/>
                <a:gd name="T49" fmla="*/ 144 h 226"/>
                <a:gd name="T50" fmla="*/ 220 w 248"/>
                <a:gd name="T51" fmla="*/ 150 h 226"/>
                <a:gd name="T52" fmla="*/ 154 w 248"/>
                <a:gd name="T53" fmla="*/ 215 h 226"/>
                <a:gd name="T54" fmla="*/ 126 w 248"/>
                <a:gd name="T55" fmla="*/ 182 h 226"/>
                <a:gd name="T56" fmla="*/ 135 w 248"/>
                <a:gd name="T57" fmla="*/ 138 h 226"/>
                <a:gd name="T58" fmla="*/ 152 w 248"/>
                <a:gd name="T59" fmla="*/ 7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8" h="226">
                  <a:moveTo>
                    <a:pt x="152" y="70"/>
                  </a:moveTo>
                  <a:cubicBezTo>
                    <a:pt x="155" y="57"/>
                    <a:pt x="166" y="11"/>
                    <a:pt x="201" y="11"/>
                  </a:cubicBezTo>
                  <a:cubicBezTo>
                    <a:pt x="204" y="11"/>
                    <a:pt x="216" y="11"/>
                    <a:pt x="226" y="18"/>
                  </a:cubicBezTo>
                  <a:cubicBezTo>
                    <a:pt x="212" y="20"/>
                    <a:pt x="202" y="33"/>
                    <a:pt x="202" y="45"/>
                  </a:cubicBezTo>
                  <a:cubicBezTo>
                    <a:pt x="202" y="53"/>
                    <a:pt x="208" y="62"/>
                    <a:pt x="221" y="62"/>
                  </a:cubicBezTo>
                  <a:cubicBezTo>
                    <a:pt x="232" y="62"/>
                    <a:pt x="248" y="53"/>
                    <a:pt x="248" y="33"/>
                  </a:cubicBezTo>
                  <a:cubicBezTo>
                    <a:pt x="248" y="7"/>
                    <a:pt x="219" y="0"/>
                    <a:pt x="202" y="0"/>
                  </a:cubicBezTo>
                  <a:cubicBezTo>
                    <a:pt x="173" y="0"/>
                    <a:pt x="155" y="27"/>
                    <a:pt x="149" y="38"/>
                  </a:cubicBezTo>
                  <a:cubicBezTo>
                    <a:pt x="137" y="5"/>
                    <a:pt x="110" y="0"/>
                    <a:pt x="95" y="0"/>
                  </a:cubicBezTo>
                  <a:cubicBezTo>
                    <a:pt x="44" y="0"/>
                    <a:pt x="15" y="65"/>
                    <a:pt x="15" y="77"/>
                  </a:cubicBezTo>
                  <a:cubicBezTo>
                    <a:pt x="15" y="82"/>
                    <a:pt x="20" y="82"/>
                    <a:pt x="21" y="82"/>
                  </a:cubicBezTo>
                  <a:cubicBezTo>
                    <a:pt x="25" y="82"/>
                    <a:pt x="27" y="81"/>
                    <a:pt x="28" y="76"/>
                  </a:cubicBezTo>
                  <a:cubicBezTo>
                    <a:pt x="45" y="24"/>
                    <a:pt x="78" y="11"/>
                    <a:pt x="94" y="11"/>
                  </a:cubicBezTo>
                  <a:cubicBezTo>
                    <a:pt x="104" y="11"/>
                    <a:pt x="121" y="16"/>
                    <a:pt x="121" y="45"/>
                  </a:cubicBezTo>
                  <a:cubicBezTo>
                    <a:pt x="121" y="60"/>
                    <a:pt x="113" y="93"/>
                    <a:pt x="94" y="163"/>
                  </a:cubicBezTo>
                  <a:cubicBezTo>
                    <a:pt x="87" y="194"/>
                    <a:pt x="69" y="215"/>
                    <a:pt x="47" y="215"/>
                  </a:cubicBezTo>
                  <a:cubicBezTo>
                    <a:pt x="44" y="215"/>
                    <a:pt x="33" y="215"/>
                    <a:pt x="22" y="209"/>
                  </a:cubicBezTo>
                  <a:cubicBezTo>
                    <a:pt x="35" y="206"/>
                    <a:pt x="46" y="196"/>
                    <a:pt x="46" y="182"/>
                  </a:cubicBezTo>
                  <a:cubicBezTo>
                    <a:pt x="46" y="168"/>
                    <a:pt x="35" y="164"/>
                    <a:pt x="27" y="164"/>
                  </a:cubicBezTo>
                  <a:cubicBezTo>
                    <a:pt x="12" y="164"/>
                    <a:pt x="0" y="177"/>
                    <a:pt x="0" y="193"/>
                  </a:cubicBezTo>
                  <a:cubicBezTo>
                    <a:pt x="0" y="216"/>
                    <a:pt x="25" y="226"/>
                    <a:pt x="47" y="226"/>
                  </a:cubicBezTo>
                  <a:cubicBezTo>
                    <a:pt x="80" y="226"/>
                    <a:pt x="97" y="191"/>
                    <a:pt x="99" y="188"/>
                  </a:cubicBezTo>
                  <a:cubicBezTo>
                    <a:pt x="105" y="207"/>
                    <a:pt x="123" y="226"/>
                    <a:pt x="153" y="226"/>
                  </a:cubicBezTo>
                  <a:cubicBezTo>
                    <a:pt x="204" y="226"/>
                    <a:pt x="233" y="162"/>
                    <a:pt x="233" y="149"/>
                  </a:cubicBezTo>
                  <a:cubicBezTo>
                    <a:pt x="233" y="144"/>
                    <a:pt x="228" y="144"/>
                    <a:pt x="227" y="144"/>
                  </a:cubicBezTo>
                  <a:cubicBezTo>
                    <a:pt x="222" y="144"/>
                    <a:pt x="221" y="146"/>
                    <a:pt x="220" y="150"/>
                  </a:cubicBezTo>
                  <a:cubicBezTo>
                    <a:pt x="204" y="203"/>
                    <a:pt x="170" y="215"/>
                    <a:pt x="154" y="215"/>
                  </a:cubicBezTo>
                  <a:cubicBezTo>
                    <a:pt x="134" y="215"/>
                    <a:pt x="126" y="199"/>
                    <a:pt x="126" y="182"/>
                  </a:cubicBezTo>
                  <a:cubicBezTo>
                    <a:pt x="126" y="171"/>
                    <a:pt x="129" y="160"/>
                    <a:pt x="135" y="138"/>
                  </a:cubicBezTo>
                  <a:lnTo>
                    <a:pt x="152" y="7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23359303-C939-474B-9B77-B07F7B10DAD9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5329238" y="2587625"/>
              <a:ext cx="68263" cy="107950"/>
            </a:xfrm>
            <a:custGeom>
              <a:avLst/>
              <a:gdLst>
                <a:gd name="T0" fmla="*/ 211 w 263"/>
                <a:gd name="T1" fmla="*/ 189 h 369"/>
                <a:gd name="T2" fmla="*/ 147 w 263"/>
                <a:gd name="T3" fmla="*/ 130 h 369"/>
                <a:gd name="T4" fmla="*/ 45 w 263"/>
                <a:gd name="T5" fmla="*/ 177 h 369"/>
                <a:gd name="T6" fmla="*/ 0 w 263"/>
                <a:gd name="T7" fmla="*/ 280 h 369"/>
                <a:gd name="T8" fmla="*/ 92 w 263"/>
                <a:gd name="T9" fmla="*/ 369 h 369"/>
                <a:gd name="T10" fmla="*/ 263 w 263"/>
                <a:gd name="T11" fmla="*/ 130 h 369"/>
                <a:gd name="T12" fmla="*/ 155 w 263"/>
                <a:gd name="T13" fmla="*/ 0 h 369"/>
                <a:gd name="T14" fmla="*/ 60 w 263"/>
                <a:gd name="T15" fmla="*/ 79 h 369"/>
                <a:gd name="T16" fmla="*/ 79 w 263"/>
                <a:gd name="T17" fmla="*/ 97 h 369"/>
                <a:gd name="T18" fmla="*/ 105 w 263"/>
                <a:gd name="T19" fmla="*/ 70 h 369"/>
                <a:gd name="T20" fmla="*/ 82 w 263"/>
                <a:gd name="T21" fmla="*/ 53 h 369"/>
                <a:gd name="T22" fmla="*/ 154 w 263"/>
                <a:gd name="T23" fmla="*/ 13 h 369"/>
                <a:gd name="T24" fmla="*/ 225 w 263"/>
                <a:gd name="T25" fmla="*/ 103 h 369"/>
                <a:gd name="T26" fmla="*/ 212 w 263"/>
                <a:gd name="T27" fmla="*/ 189 h 369"/>
                <a:gd name="T28" fmla="*/ 211 w 263"/>
                <a:gd name="T29" fmla="*/ 189 h 369"/>
                <a:gd name="T30" fmla="*/ 94 w 263"/>
                <a:gd name="T31" fmla="*/ 355 h 369"/>
                <a:gd name="T32" fmla="*/ 39 w 263"/>
                <a:gd name="T33" fmla="*/ 298 h 369"/>
                <a:gd name="T34" fmla="*/ 72 w 263"/>
                <a:gd name="T35" fmla="*/ 185 h 369"/>
                <a:gd name="T36" fmla="*/ 147 w 263"/>
                <a:gd name="T37" fmla="*/ 141 h 369"/>
                <a:gd name="T38" fmla="*/ 202 w 263"/>
                <a:gd name="T39" fmla="*/ 207 h 369"/>
                <a:gd name="T40" fmla="*/ 94 w 263"/>
                <a:gd name="T41" fmla="*/ 35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" h="369">
                  <a:moveTo>
                    <a:pt x="211" y="189"/>
                  </a:moveTo>
                  <a:cubicBezTo>
                    <a:pt x="206" y="158"/>
                    <a:pt x="186" y="130"/>
                    <a:pt x="147" y="130"/>
                  </a:cubicBezTo>
                  <a:cubicBezTo>
                    <a:pt x="116" y="130"/>
                    <a:pt x="84" y="138"/>
                    <a:pt x="45" y="177"/>
                  </a:cubicBezTo>
                  <a:cubicBezTo>
                    <a:pt x="4" y="218"/>
                    <a:pt x="0" y="264"/>
                    <a:pt x="0" y="280"/>
                  </a:cubicBezTo>
                  <a:cubicBezTo>
                    <a:pt x="0" y="311"/>
                    <a:pt x="22" y="369"/>
                    <a:pt x="92" y="369"/>
                  </a:cubicBezTo>
                  <a:cubicBezTo>
                    <a:pt x="211" y="369"/>
                    <a:pt x="263" y="201"/>
                    <a:pt x="263" y="130"/>
                  </a:cubicBezTo>
                  <a:cubicBezTo>
                    <a:pt x="263" y="50"/>
                    <a:pt x="216" y="0"/>
                    <a:pt x="155" y="0"/>
                  </a:cubicBezTo>
                  <a:cubicBezTo>
                    <a:pt x="83" y="0"/>
                    <a:pt x="60" y="65"/>
                    <a:pt x="60" y="79"/>
                  </a:cubicBezTo>
                  <a:cubicBezTo>
                    <a:pt x="60" y="86"/>
                    <a:pt x="64" y="97"/>
                    <a:pt x="79" y="97"/>
                  </a:cubicBezTo>
                  <a:cubicBezTo>
                    <a:pt x="95" y="97"/>
                    <a:pt x="105" y="82"/>
                    <a:pt x="105" y="70"/>
                  </a:cubicBezTo>
                  <a:cubicBezTo>
                    <a:pt x="105" y="53"/>
                    <a:pt x="90" y="53"/>
                    <a:pt x="82" y="53"/>
                  </a:cubicBezTo>
                  <a:cubicBezTo>
                    <a:pt x="104" y="16"/>
                    <a:pt x="139" y="13"/>
                    <a:pt x="154" y="13"/>
                  </a:cubicBezTo>
                  <a:cubicBezTo>
                    <a:pt x="190" y="13"/>
                    <a:pt x="225" y="39"/>
                    <a:pt x="225" y="103"/>
                  </a:cubicBezTo>
                  <a:cubicBezTo>
                    <a:pt x="225" y="123"/>
                    <a:pt x="222" y="148"/>
                    <a:pt x="212" y="189"/>
                  </a:cubicBezTo>
                  <a:lnTo>
                    <a:pt x="211" y="189"/>
                  </a:lnTo>
                  <a:close/>
                  <a:moveTo>
                    <a:pt x="94" y="355"/>
                  </a:moveTo>
                  <a:cubicBezTo>
                    <a:pt x="39" y="355"/>
                    <a:pt x="39" y="303"/>
                    <a:pt x="39" y="298"/>
                  </a:cubicBezTo>
                  <a:cubicBezTo>
                    <a:pt x="39" y="285"/>
                    <a:pt x="51" y="215"/>
                    <a:pt x="72" y="185"/>
                  </a:cubicBezTo>
                  <a:cubicBezTo>
                    <a:pt x="92" y="157"/>
                    <a:pt x="116" y="141"/>
                    <a:pt x="147" y="141"/>
                  </a:cubicBezTo>
                  <a:cubicBezTo>
                    <a:pt x="201" y="141"/>
                    <a:pt x="202" y="197"/>
                    <a:pt x="202" y="207"/>
                  </a:cubicBezTo>
                  <a:cubicBezTo>
                    <a:pt x="202" y="242"/>
                    <a:pt x="170" y="355"/>
                    <a:pt x="94" y="35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FE745A32-0A7A-4D1D-8E9F-9024C2E75B69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5397500" y="2670175"/>
              <a:ext cx="49213" cy="46038"/>
            </a:xfrm>
            <a:custGeom>
              <a:avLst/>
              <a:gdLst>
                <a:gd name="T0" fmla="*/ 70 w 187"/>
                <a:gd name="T1" fmla="*/ 117 h 157"/>
                <a:gd name="T2" fmla="*/ 38 w 187"/>
                <a:gd name="T3" fmla="*/ 147 h 157"/>
                <a:gd name="T4" fmla="*/ 19 w 187"/>
                <a:gd name="T5" fmla="*/ 142 h 157"/>
                <a:gd name="T6" fmla="*/ 34 w 187"/>
                <a:gd name="T7" fmla="*/ 123 h 157"/>
                <a:gd name="T8" fmla="*/ 20 w 187"/>
                <a:gd name="T9" fmla="*/ 110 h 157"/>
                <a:gd name="T10" fmla="*/ 0 w 187"/>
                <a:gd name="T11" fmla="*/ 132 h 157"/>
                <a:gd name="T12" fmla="*/ 37 w 187"/>
                <a:gd name="T13" fmla="*/ 157 h 157"/>
                <a:gd name="T14" fmla="*/ 76 w 187"/>
                <a:gd name="T15" fmla="*/ 132 h 157"/>
                <a:gd name="T16" fmla="*/ 117 w 187"/>
                <a:gd name="T17" fmla="*/ 157 h 157"/>
                <a:gd name="T18" fmla="*/ 179 w 187"/>
                <a:gd name="T19" fmla="*/ 104 h 157"/>
                <a:gd name="T20" fmla="*/ 173 w 187"/>
                <a:gd name="T21" fmla="*/ 99 h 157"/>
                <a:gd name="T22" fmla="*/ 167 w 187"/>
                <a:gd name="T23" fmla="*/ 105 h 157"/>
                <a:gd name="T24" fmla="*/ 119 w 187"/>
                <a:gd name="T25" fmla="*/ 147 h 157"/>
                <a:gd name="T26" fmla="*/ 98 w 187"/>
                <a:gd name="T27" fmla="*/ 125 h 157"/>
                <a:gd name="T28" fmla="*/ 116 w 187"/>
                <a:gd name="T29" fmla="*/ 45 h 157"/>
                <a:gd name="T30" fmla="*/ 150 w 187"/>
                <a:gd name="T31" fmla="*/ 9 h 157"/>
                <a:gd name="T32" fmla="*/ 169 w 187"/>
                <a:gd name="T33" fmla="*/ 14 h 157"/>
                <a:gd name="T34" fmla="*/ 153 w 187"/>
                <a:gd name="T35" fmla="*/ 33 h 157"/>
                <a:gd name="T36" fmla="*/ 167 w 187"/>
                <a:gd name="T37" fmla="*/ 46 h 157"/>
                <a:gd name="T38" fmla="*/ 187 w 187"/>
                <a:gd name="T39" fmla="*/ 25 h 157"/>
                <a:gd name="T40" fmla="*/ 151 w 187"/>
                <a:gd name="T41" fmla="*/ 0 h 157"/>
                <a:gd name="T42" fmla="*/ 111 w 187"/>
                <a:gd name="T43" fmla="*/ 24 h 157"/>
                <a:gd name="T44" fmla="*/ 70 w 187"/>
                <a:gd name="T45" fmla="*/ 0 h 157"/>
                <a:gd name="T46" fmla="*/ 8 w 187"/>
                <a:gd name="T47" fmla="*/ 53 h 157"/>
                <a:gd name="T48" fmla="*/ 14 w 187"/>
                <a:gd name="T49" fmla="*/ 58 h 157"/>
                <a:gd name="T50" fmla="*/ 21 w 187"/>
                <a:gd name="T51" fmla="*/ 52 h 157"/>
                <a:gd name="T52" fmla="*/ 69 w 187"/>
                <a:gd name="T53" fmla="*/ 9 h 157"/>
                <a:gd name="T54" fmla="*/ 90 w 187"/>
                <a:gd name="T55" fmla="*/ 32 h 157"/>
                <a:gd name="T56" fmla="*/ 82 w 187"/>
                <a:gd name="T57" fmla="*/ 69 h 157"/>
                <a:gd name="T58" fmla="*/ 70 w 187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157">
                  <a:moveTo>
                    <a:pt x="70" y="117"/>
                  </a:moveTo>
                  <a:cubicBezTo>
                    <a:pt x="67" y="128"/>
                    <a:pt x="55" y="147"/>
                    <a:pt x="38" y="147"/>
                  </a:cubicBezTo>
                  <a:cubicBezTo>
                    <a:pt x="37" y="147"/>
                    <a:pt x="26" y="147"/>
                    <a:pt x="19" y="142"/>
                  </a:cubicBezTo>
                  <a:cubicBezTo>
                    <a:pt x="33" y="138"/>
                    <a:pt x="34" y="125"/>
                    <a:pt x="34" y="123"/>
                  </a:cubicBezTo>
                  <a:cubicBezTo>
                    <a:pt x="34" y="115"/>
                    <a:pt x="28" y="110"/>
                    <a:pt x="20" y="110"/>
                  </a:cubicBezTo>
                  <a:cubicBezTo>
                    <a:pt x="10" y="110"/>
                    <a:pt x="0" y="119"/>
                    <a:pt x="0" y="132"/>
                  </a:cubicBezTo>
                  <a:cubicBezTo>
                    <a:pt x="0" y="149"/>
                    <a:pt x="20" y="157"/>
                    <a:pt x="37" y="157"/>
                  </a:cubicBezTo>
                  <a:cubicBezTo>
                    <a:pt x="53" y="157"/>
                    <a:pt x="67" y="147"/>
                    <a:pt x="76" y="132"/>
                  </a:cubicBezTo>
                  <a:cubicBezTo>
                    <a:pt x="84" y="151"/>
                    <a:pt x="103" y="157"/>
                    <a:pt x="117" y="157"/>
                  </a:cubicBezTo>
                  <a:cubicBezTo>
                    <a:pt x="158" y="157"/>
                    <a:pt x="179" y="113"/>
                    <a:pt x="179" y="104"/>
                  </a:cubicBezTo>
                  <a:cubicBezTo>
                    <a:pt x="179" y="99"/>
                    <a:pt x="174" y="99"/>
                    <a:pt x="173" y="99"/>
                  </a:cubicBezTo>
                  <a:cubicBezTo>
                    <a:pt x="168" y="99"/>
                    <a:pt x="168" y="101"/>
                    <a:pt x="167" y="105"/>
                  </a:cubicBezTo>
                  <a:cubicBezTo>
                    <a:pt x="159" y="129"/>
                    <a:pt x="138" y="147"/>
                    <a:pt x="119" y="147"/>
                  </a:cubicBezTo>
                  <a:cubicBezTo>
                    <a:pt x="105" y="147"/>
                    <a:pt x="98" y="138"/>
                    <a:pt x="98" y="125"/>
                  </a:cubicBezTo>
                  <a:cubicBezTo>
                    <a:pt x="98" y="115"/>
                    <a:pt x="106" y="84"/>
                    <a:pt x="116" y="45"/>
                  </a:cubicBezTo>
                  <a:cubicBezTo>
                    <a:pt x="123" y="18"/>
                    <a:pt x="138" y="9"/>
                    <a:pt x="150" y="9"/>
                  </a:cubicBezTo>
                  <a:cubicBezTo>
                    <a:pt x="151" y="9"/>
                    <a:pt x="161" y="9"/>
                    <a:pt x="169" y="14"/>
                  </a:cubicBezTo>
                  <a:cubicBezTo>
                    <a:pt x="158" y="17"/>
                    <a:pt x="153" y="27"/>
                    <a:pt x="153" y="33"/>
                  </a:cubicBezTo>
                  <a:cubicBezTo>
                    <a:pt x="153" y="41"/>
                    <a:pt x="159" y="46"/>
                    <a:pt x="167" y="46"/>
                  </a:cubicBezTo>
                  <a:cubicBezTo>
                    <a:pt x="175" y="46"/>
                    <a:pt x="187" y="40"/>
                    <a:pt x="187" y="25"/>
                  </a:cubicBezTo>
                  <a:cubicBezTo>
                    <a:pt x="187" y="6"/>
                    <a:pt x="164" y="0"/>
                    <a:pt x="151" y="0"/>
                  </a:cubicBezTo>
                  <a:cubicBezTo>
                    <a:pt x="133" y="0"/>
                    <a:pt x="119" y="11"/>
                    <a:pt x="111" y="24"/>
                  </a:cubicBezTo>
                  <a:cubicBezTo>
                    <a:pt x="105" y="10"/>
                    <a:pt x="89" y="0"/>
                    <a:pt x="70" y="0"/>
                  </a:cubicBezTo>
                  <a:cubicBezTo>
                    <a:pt x="31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9" y="58"/>
                    <a:pt x="19" y="56"/>
                    <a:pt x="21" y="52"/>
                  </a:cubicBezTo>
                  <a:cubicBezTo>
                    <a:pt x="30" y="24"/>
                    <a:pt x="52" y="9"/>
                    <a:pt x="69" y="9"/>
                  </a:cubicBezTo>
                  <a:cubicBezTo>
                    <a:pt x="80" y="9"/>
                    <a:pt x="90" y="16"/>
                    <a:pt x="90" y="32"/>
                  </a:cubicBezTo>
                  <a:cubicBezTo>
                    <a:pt x="90" y="39"/>
                    <a:pt x="85" y="57"/>
                    <a:pt x="82" y="69"/>
                  </a:cubicBezTo>
                  <a:lnTo>
                    <a:pt x="70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8D8781A9-C1E8-4D83-9F9E-FCEFC38ABD72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5461000" y="2593975"/>
              <a:ext cx="88900" cy="98425"/>
            </a:xfrm>
            <a:custGeom>
              <a:avLst/>
              <a:gdLst>
                <a:gd name="T0" fmla="*/ 201 w 339"/>
                <a:gd name="T1" fmla="*/ 35 h 338"/>
                <a:gd name="T2" fmla="*/ 213 w 339"/>
                <a:gd name="T3" fmla="*/ 16 h 338"/>
                <a:gd name="T4" fmla="*/ 244 w 339"/>
                <a:gd name="T5" fmla="*/ 15 h 338"/>
                <a:gd name="T6" fmla="*/ 317 w 339"/>
                <a:gd name="T7" fmla="*/ 56 h 338"/>
                <a:gd name="T8" fmla="*/ 313 w 339"/>
                <a:gd name="T9" fmla="*/ 96 h 338"/>
                <a:gd name="T10" fmla="*/ 312 w 339"/>
                <a:gd name="T11" fmla="*/ 106 h 338"/>
                <a:gd name="T12" fmla="*/ 318 w 339"/>
                <a:gd name="T13" fmla="*/ 112 h 338"/>
                <a:gd name="T14" fmla="*/ 325 w 339"/>
                <a:gd name="T15" fmla="*/ 101 h 338"/>
                <a:gd name="T16" fmla="*/ 339 w 339"/>
                <a:gd name="T17" fmla="*/ 14 h 338"/>
                <a:gd name="T18" fmla="*/ 339 w 339"/>
                <a:gd name="T19" fmla="*/ 5 h 338"/>
                <a:gd name="T20" fmla="*/ 326 w 339"/>
                <a:gd name="T21" fmla="*/ 0 h 338"/>
                <a:gd name="T22" fmla="*/ 49 w 339"/>
                <a:gd name="T23" fmla="*/ 0 h 338"/>
                <a:gd name="T24" fmla="*/ 33 w 339"/>
                <a:gd name="T25" fmla="*/ 10 h 338"/>
                <a:gd name="T26" fmla="*/ 3 w 339"/>
                <a:gd name="T27" fmla="*/ 98 h 338"/>
                <a:gd name="T28" fmla="*/ 0 w 339"/>
                <a:gd name="T29" fmla="*/ 107 h 338"/>
                <a:gd name="T30" fmla="*/ 6 w 339"/>
                <a:gd name="T31" fmla="*/ 112 h 338"/>
                <a:gd name="T32" fmla="*/ 15 w 339"/>
                <a:gd name="T33" fmla="*/ 102 h 338"/>
                <a:gd name="T34" fmla="*/ 129 w 339"/>
                <a:gd name="T35" fmla="*/ 15 h 338"/>
                <a:gd name="T36" fmla="*/ 148 w 339"/>
                <a:gd name="T37" fmla="*/ 15 h 338"/>
                <a:gd name="T38" fmla="*/ 162 w 339"/>
                <a:gd name="T39" fmla="*/ 21 h 338"/>
                <a:gd name="T40" fmla="*/ 160 w 339"/>
                <a:gd name="T41" fmla="*/ 32 h 338"/>
                <a:gd name="T42" fmla="*/ 93 w 339"/>
                <a:gd name="T43" fmla="*/ 298 h 338"/>
                <a:gd name="T44" fmla="*/ 34 w 339"/>
                <a:gd name="T45" fmla="*/ 322 h 338"/>
                <a:gd name="T46" fmla="*/ 13 w 339"/>
                <a:gd name="T47" fmla="*/ 332 h 338"/>
                <a:gd name="T48" fmla="*/ 21 w 339"/>
                <a:gd name="T49" fmla="*/ 338 h 338"/>
                <a:gd name="T50" fmla="*/ 62 w 339"/>
                <a:gd name="T51" fmla="*/ 337 h 338"/>
                <a:gd name="T52" fmla="*/ 105 w 339"/>
                <a:gd name="T53" fmla="*/ 336 h 338"/>
                <a:gd name="T54" fmla="*/ 146 w 339"/>
                <a:gd name="T55" fmla="*/ 337 h 338"/>
                <a:gd name="T56" fmla="*/ 189 w 339"/>
                <a:gd name="T57" fmla="*/ 338 h 338"/>
                <a:gd name="T58" fmla="*/ 200 w 339"/>
                <a:gd name="T59" fmla="*/ 328 h 338"/>
                <a:gd name="T60" fmla="*/ 183 w 339"/>
                <a:gd name="T61" fmla="*/ 322 h 338"/>
                <a:gd name="T62" fmla="*/ 152 w 339"/>
                <a:gd name="T63" fmla="*/ 321 h 338"/>
                <a:gd name="T64" fmla="*/ 133 w 339"/>
                <a:gd name="T65" fmla="*/ 310 h 338"/>
                <a:gd name="T66" fmla="*/ 135 w 339"/>
                <a:gd name="T67" fmla="*/ 300 h 338"/>
                <a:gd name="T68" fmla="*/ 201 w 339"/>
                <a:gd name="T69" fmla="*/ 35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9" h="338">
                  <a:moveTo>
                    <a:pt x="201" y="35"/>
                  </a:moveTo>
                  <a:cubicBezTo>
                    <a:pt x="205" y="21"/>
                    <a:pt x="207" y="18"/>
                    <a:pt x="213" y="16"/>
                  </a:cubicBezTo>
                  <a:cubicBezTo>
                    <a:pt x="217" y="15"/>
                    <a:pt x="234" y="15"/>
                    <a:pt x="244" y="15"/>
                  </a:cubicBezTo>
                  <a:cubicBezTo>
                    <a:pt x="295" y="15"/>
                    <a:pt x="317" y="17"/>
                    <a:pt x="317" y="56"/>
                  </a:cubicBezTo>
                  <a:cubicBezTo>
                    <a:pt x="317" y="64"/>
                    <a:pt x="315" y="83"/>
                    <a:pt x="313" y="96"/>
                  </a:cubicBezTo>
                  <a:cubicBezTo>
                    <a:pt x="313" y="98"/>
                    <a:pt x="312" y="104"/>
                    <a:pt x="312" y="106"/>
                  </a:cubicBezTo>
                  <a:cubicBezTo>
                    <a:pt x="312" y="109"/>
                    <a:pt x="313" y="112"/>
                    <a:pt x="318" y="112"/>
                  </a:cubicBezTo>
                  <a:cubicBezTo>
                    <a:pt x="323" y="112"/>
                    <a:pt x="324" y="108"/>
                    <a:pt x="325" y="101"/>
                  </a:cubicBezTo>
                  <a:lnTo>
                    <a:pt x="339" y="14"/>
                  </a:lnTo>
                  <a:cubicBezTo>
                    <a:pt x="339" y="12"/>
                    <a:pt x="339" y="7"/>
                    <a:pt x="339" y="5"/>
                  </a:cubicBezTo>
                  <a:cubicBezTo>
                    <a:pt x="339" y="0"/>
                    <a:pt x="335" y="0"/>
                    <a:pt x="326" y="0"/>
                  </a:cubicBezTo>
                  <a:lnTo>
                    <a:pt x="49" y="0"/>
                  </a:lnTo>
                  <a:cubicBezTo>
                    <a:pt x="37" y="0"/>
                    <a:pt x="37" y="0"/>
                    <a:pt x="33" y="10"/>
                  </a:cubicBezTo>
                  <a:lnTo>
                    <a:pt x="3" y="98"/>
                  </a:lnTo>
                  <a:cubicBezTo>
                    <a:pt x="3" y="99"/>
                    <a:pt x="0" y="106"/>
                    <a:pt x="0" y="107"/>
                  </a:cubicBezTo>
                  <a:cubicBezTo>
                    <a:pt x="0" y="110"/>
                    <a:pt x="3" y="112"/>
                    <a:pt x="6" y="112"/>
                  </a:cubicBezTo>
                  <a:cubicBezTo>
                    <a:pt x="11" y="112"/>
                    <a:pt x="12" y="110"/>
                    <a:pt x="15" y="102"/>
                  </a:cubicBezTo>
                  <a:cubicBezTo>
                    <a:pt x="42" y="24"/>
                    <a:pt x="55" y="15"/>
                    <a:pt x="129" y="15"/>
                  </a:cubicBezTo>
                  <a:lnTo>
                    <a:pt x="148" y="15"/>
                  </a:lnTo>
                  <a:cubicBezTo>
                    <a:pt x="162" y="15"/>
                    <a:pt x="162" y="17"/>
                    <a:pt x="162" y="21"/>
                  </a:cubicBezTo>
                  <a:cubicBezTo>
                    <a:pt x="162" y="24"/>
                    <a:pt x="161" y="30"/>
                    <a:pt x="160" y="32"/>
                  </a:cubicBezTo>
                  <a:lnTo>
                    <a:pt x="93" y="298"/>
                  </a:lnTo>
                  <a:cubicBezTo>
                    <a:pt x="89" y="317"/>
                    <a:pt x="87" y="322"/>
                    <a:pt x="34" y="322"/>
                  </a:cubicBezTo>
                  <a:cubicBezTo>
                    <a:pt x="16" y="322"/>
                    <a:pt x="13" y="322"/>
                    <a:pt x="13" y="332"/>
                  </a:cubicBezTo>
                  <a:cubicBezTo>
                    <a:pt x="13" y="338"/>
                    <a:pt x="18" y="338"/>
                    <a:pt x="21" y="338"/>
                  </a:cubicBezTo>
                  <a:cubicBezTo>
                    <a:pt x="35" y="338"/>
                    <a:pt x="49" y="337"/>
                    <a:pt x="62" y="337"/>
                  </a:cubicBezTo>
                  <a:cubicBezTo>
                    <a:pt x="76" y="337"/>
                    <a:pt x="91" y="336"/>
                    <a:pt x="105" y="336"/>
                  </a:cubicBezTo>
                  <a:cubicBezTo>
                    <a:pt x="119" y="336"/>
                    <a:pt x="133" y="337"/>
                    <a:pt x="146" y="337"/>
                  </a:cubicBezTo>
                  <a:cubicBezTo>
                    <a:pt x="161" y="337"/>
                    <a:pt x="175" y="338"/>
                    <a:pt x="189" y="338"/>
                  </a:cubicBezTo>
                  <a:cubicBezTo>
                    <a:pt x="194" y="338"/>
                    <a:pt x="200" y="338"/>
                    <a:pt x="200" y="328"/>
                  </a:cubicBezTo>
                  <a:cubicBezTo>
                    <a:pt x="200" y="322"/>
                    <a:pt x="196" y="322"/>
                    <a:pt x="183" y="322"/>
                  </a:cubicBezTo>
                  <a:cubicBezTo>
                    <a:pt x="171" y="322"/>
                    <a:pt x="164" y="322"/>
                    <a:pt x="152" y="321"/>
                  </a:cubicBezTo>
                  <a:cubicBezTo>
                    <a:pt x="137" y="320"/>
                    <a:pt x="133" y="318"/>
                    <a:pt x="133" y="310"/>
                  </a:cubicBezTo>
                  <a:cubicBezTo>
                    <a:pt x="133" y="310"/>
                    <a:pt x="133" y="307"/>
                    <a:pt x="135" y="300"/>
                  </a:cubicBezTo>
                  <a:lnTo>
                    <a:pt x="201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8B2F715E-C83C-4B13-BF4B-A9D78BA7E5D7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5556250" y="2593975"/>
              <a:ext cx="49213" cy="46038"/>
            </a:xfrm>
            <a:custGeom>
              <a:avLst/>
              <a:gdLst>
                <a:gd name="T0" fmla="*/ 71 w 187"/>
                <a:gd name="T1" fmla="*/ 117 h 157"/>
                <a:gd name="T2" fmla="*/ 38 w 187"/>
                <a:gd name="T3" fmla="*/ 147 h 157"/>
                <a:gd name="T4" fmla="*/ 19 w 187"/>
                <a:gd name="T5" fmla="*/ 142 h 157"/>
                <a:gd name="T6" fmla="*/ 34 w 187"/>
                <a:gd name="T7" fmla="*/ 123 h 157"/>
                <a:gd name="T8" fmla="*/ 20 w 187"/>
                <a:gd name="T9" fmla="*/ 110 h 157"/>
                <a:gd name="T10" fmla="*/ 0 w 187"/>
                <a:gd name="T11" fmla="*/ 132 h 157"/>
                <a:gd name="T12" fmla="*/ 37 w 187"/>
                <a:gd name="T13" fmla="*/ 157 h 157"/>
                <a:gd name="T14" fmla="*/ 76 w 187"/>
                <a:gd name="T15" fmla="*/ 132 h 157"/>
                <a:gd name="T16" fmla="*/ 118 w 187"/>
                <a:gd name="T17" fmla="*/ 157 h 157"/>
                <a:gd name="T18" fmla="*/ 179 w 187"/>
                <a:gd name="T19" fmla="*/ 104 h 157"/>
                <a:gd name="T20" fmla="*/ 173 w 187"/>
                <a:gd name="T21" fmla="*/ 99 h 157"/>
                <a:gd name="T22" fmla="*/ 167 w 187"/>
                <a:gd name="T23" fmla="*/ 105 h 157"/>
                <a:gd name="T24" fmla="*/ 119 w 187"/>
                <a:gd name="T25" fmla="*/ 147 h 157"/>
                <a:gd name="T26" fmla="*/ 98 w 187"/>
                <a:gd name="T27" fmla="*/ 125 h 157"/>
                <a:gd name="T28" fmla="*/ 116 w 187"/>
                <a:gd name="T29" fmla="*/ 45 h 157"/>
                <a:gd name="T30" fmla="*/ 150 w 187"/>
                <a:gd name="T31" fmla="*/ 9 h 157"/>
                <a:gd name="T32" fmla="*/ 169 w 187"/>
                <a:gd name="T33" fmla="*/ 14 h 157"/>
                <a:gd name="T34" fmla="*/ 154 w 187"/>
                <a:gd name="T35" fmla="*/ 34 h 157"/>
                <a:gd name="T36" fmla="*/ 167 w 187"/>
                <a:gd name="T37" fmla="*/ 46 h 157"/>
                <a:gd name="T38" fmla="*/ 187 w 187"/>
                <a:gd name="T39" fmla="*/ 25 h 157"/>
                <a:gd name="T40" fmla="*/ 151 w 187"/>
                <a:gd name="T41" fmla="*/ 0 h 157"/>
                <a:gd name="T42" fmla="*/ 112 w 187"/>
                <a:gd name="T43" fmla="*/ 24 h 157"/>
                <a:gd name="T44" fmla="*/ 70 w 187"/>
                <a:gd name="T45" fmla="*/ 0 h 157"/>
                <a:gd name="T46" fmla="*/ 8 w 187"/>
                <a:gd name="T47" fmla="*/ 53 h 157"/>
                <a:gd name="T48" fmla="*/ 14 w 187"/>
                <a:gd name="T49" fmla="*/ 58 h 157"/>
                <a:gd name="T50" fmla="*/ 21 w 187"/>
                <a:gd name="T51" fmla="*/ 52 h 157"/>
                <a:gd name="T52" fmla="*/ 69 w 187"/>
                <a:gd name="T53" fmla="*/ 9 h 157"/>
                <a:gd name="T54" fmla="*/ 90 w 187"/>
                <a:gd name="T55" fmla="*/ 32 h 157"/>
                <a:gd name="T56" fmla="*/ 82 w 187"/>
                <a:gd name="T57" fmla="*/ 69 h 157"/>
                <a:gd name="T58" fmla="*/ 71 w 187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157">
                  <a:moveTo>
                    <a:pt x="71" y="117"/>
                  </a:moveTo>
                  <a:cubicBezTo>
                    <a:pt x="67" y="128"/>
                    <a:pt x="56" y="147"/>
                    <a:pt x="38" y="147"/>
                  </a:cubicBezTo>
                  <a:cubicBezTo>
                    <a:pt x="37" y="147"/>
                    <a:pt x="26" y="147"/>
                    <a:pt x="19" y="142"/>
                  </a:cubicBezTo>
                  <a:cubicBezTo>
                    <a:pt x="33" y="138"/>
                    <a:pt x="34" y="125"/>
                    <a:pt x="34" y="123"/>
                  </a:cubicBezTo>
                  <a:cubicBezTo>
                    <a:pt x="34" y="116"/>
                    <a:pt x="28" y="110"/>
                    <a:pt x="20" y="110"/>
                  </a:cubicBezTo>
                  <a:cubicBezTo>
                    <a:pt x="11" y="110"/>
                    <a:pt x="0" y="119"/>
                    <a:pt x="0" y="132"/>
                  </a:cubicBezTo>
                  <a:cubicBezTo>
                    <a:pt x="0" y="149"/>
                    <a:pt x="20" y="157"/>
                    <a:pt x="37" y="157"/>
                  </a:cubicBezTo>
                  <a:cubicBezTo>
                    <a:pt x="53" y="157"/>
                    <a:pt x="67" y="147"/>
                    <a:pt x="76" y="132"/>
                  </a:cubicBezTo>
                  <a:cubicBezTo>
                    <a:pt x="84" y="151"/>
                    <a:pt x="104" y="157"/>
                    <a:pt x="118" y="157"/>
                  </a:cubicBezTo>
                  <a:cubicBezTo>
                    <a:pt x="158" y="157"/>
                    <a:pt x="179" y="113"/>
                    <a:pt x="179" y="104"/>
                  </a:cubicBezTo>
                  <a:cubicBezTo>
                    <a:pt x="179" y="99"/>
                    <a:pt x="174" y="99"/>
                    <a:pt x="173" y="99"/>
                  </a:cubicBezTo>
                  <a:cubicBezTo>
                    <a:pt x="169" y="99"/>
                    <a:pt x="168" y="101"/>
                    <a:pt x="167" y="105"/>
                  </a:cubicBezTo>
                  <a:cubicBezTo>
                    <a:pt x="159" y="129"/>
                    <a:pt x="139" y="147"/>
                    <a:pt x="119" y="147"/>
                  </a:cubicBezTo>
                  <a:cubicBezTo>
                    <a:pt x="105" y="147"/>
                    <a:pt x="98" y="138"/>
                    <a:pt x="98" y="125"/>
                  </a:cubicBezTo>
                  <a:cubicBezTo>
                    <a:pt x="98" y="116"/>
                    <a:pt x="106" y="84"/>
                    <a:pt x="116" y="45"/>
                  </a:cubicBezTo>
                  <a:cubicBezTo>
                    <a:pt x="123" y="18"/>
                    <a:pt x="139" y="9"/>
                    <a:pt x="150" y="9"/>
                  </a:cubicBezTo>
                  <a:cubicBezTo>
                    <a:pt x="151" y="9"/>
                    <a:pt x="162" y="9"/>
                    <a:pt x="169" y="14"/>
                  </a:cubicBezTo>
                  <a:cubicBezTo>
                    <a:pt x="158" y="17"/>
                    <a:pt x="154" y="27"/>
                    <a:pt x="154" y="34"/>
                  </a:cubicBezTo>
                  <a:cubicBezTo>
                    <a:pt x="154" y="41"/>
                    <a:pt x="159" y="46"/>
                    <a:pt x="167" y="46"/>
                  </a:cubicBezTo>
                  <a:cubicBezTo>
                    <a:pt x="175" y="46"/>
                    <a:pt x="187" y="40"/>
                    <a:pt x="187" y="25"/>
                  </a:cubicBezTo>
                  <a:cubicBezTo>
                    <a:pt x="187" y="6"/>
                    <a:pt x="165" y="0"/>
                    <a:pt x="151" y="0"/>
                  </a:cubicBezTo>
                  <a:cubicBezTo>
                    <a:pt x="133" y="0"/>
                    <a:pt x="119" y="11"/>
                    <a:pt x="112" y="24"/>
                  </a:cubicBezTo>
                  <a:cubicBezTo>
                    <a:pt x="105" y="10"/>
                    <a:pt x="89" y="0"/>
                    <a:pt x="70" y="0"/>
                  </a:cubicBezTo>
                  <a:cubicBezTo>
                    <a:pt x="31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9" y="58"/>
                    <a:pt x="19" y="56"/>
                    <a:pt x="21" y="52"/>
                  </a:cubicBezTo>
                  <a:cubicBezTo>
                    <a:pt x="30" y="24"/>
                    <a:pt x="52" y="9"/>
                    <a:pt x="69" y="9"/>
                  </a:cubicBezTo>
                  <a:cubicBezTo>
                    <a:pt x="80" y="9"/>
                    <a:pt x="90" y="16"/>
                    <a:pt x="90" y="32"/>
                  </a:cubicBezTo>
                  <a:cubicBezTo>
                    <a:pt x="90" y="39"/>
                    <a:pt x="86" y="57"/>
                    <a:pt x="82" y="69"/>
                  </a:cubicBezTo>
                  <a:lnTo>
                    <a:pt x="71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84FE782-09C3-4F72-9231-CD297F83B07E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5538788" y="2684463"/>
              <a:ext cx="49213" cy="46038"/>
            </a:xfrm>
            <a:custGeom>
              <a:avLst/>
              <a:gdLst>
                <a:gd name="T0" fmla="*/ 70 w 187"/>
                <a:gd name="T1" fmla="*/ 117 h 157"/>
                <a:gd name="T2" fmla="*/ 38 w 187"/>
                <a:gd name="T3" fmla="*/ 148 h 157"/>
                <a:gd name="T4" fmla="*/ 19 w 187"/>
                <a:gd name="T5" fmla="*/ 143 h 157"/>
                <a:gd name="T6" fmla="*/ 34 w 187"/>
                <a:gd name="T7" fmla="*/ 124 h 157"/>
                <a:gd name="T8" fmla="*/ 20 w 187"/>
                <a:gd name="T9" fmla="*/ 111 h 157"/>
                <a:gd name="T10" fmla="*/ 0 w 187"/>
                <a:gd name="T11" fmla="*/ 132 h 157"/>
                <a:gd name="T12" fmla="*/ 37 w 187"/>
                <a:gd name="T13" fmla="*/ 157 h 157"/>
                <a:gd name="T14" fmla="*/ 76 w 187"/>
                <a:gd name="T15" fmla="*/ 133 h 157"/>
                <a:gd name="T16" fmla="*/ 117 w 187"/>
                <a:gd name="T17" fmla="*/ 157 h 157"/>
                <a:gd name="T18" fmla="*/ 179 w 187"/>
                <a:gd name="T19" fmla="*/ 104 h 157"/>
                <a:gd name="T20" fmla="*/ 173 w 187"/>
                <a:gd name="T21" fmla="*/ 100 h 157"/>
                <a:gd name="T22" fmla="*/ 167 w 187"/>
                <a:gd name="T23" fmla="*/ 105 h 157"/>
                <a:gd name="T24" fmla="*/ 119 w 187"/>
                <a:gd name="T25" fmla="*/ 148 h 157"/>
                <a:gd name="T26" fmla="*/ 98 w 187"/>
                <a:gd name="T27" fmla="*/ 125 h 157"/>
                <a:gd name="T28" fmla="*/ 116 w 187"/>
                <a:gd name="T29" fmla="*/ 45 h 157"/>
                <a:gd name="T30" fmla="*/ 150 w 187"/>
                <a:gd name="T31" fmla="*/ 10 h 157"/>
                <a:gd name="T32" fmla="*/ 169 w 187"/>
                <a:gd name="T33" fmla="*/ 15 h 157"/>
                <a:gd name="T34" fmla="*/ 153 w 187"/>
                <a:gd name="T35" fmla="*/ 34 h 157"/>
                <a:gd name="T36" fmla="*/ 167 w 187"/>
                <a:gd name="T37" fmla="*/ 47 h 157"/>
                <a:gd name="T38" fmla="*/ 187 w 187"/>
                <a:gd name="T39" fmla="*/ 26 h 157"/>
                <a:gd name="T40" fmla="*/ 150 w 187"/>
                <a:gd name="T41" fmla="*/ 0 h 157"/>
                <a:gd name="T42" fmla="*/ 111 w 187"/>
                <a:gd name="T43" fmla="*/ 25 h 157"/>
                <a:gd name="T44" fmla="*/ 70 w 187"/>
                <a:gd name="T45" fmla="*/ 0 h 157"/>
                <a:gd name="T46" fmla="*/ 8 w 187"/>
                <a:gd name="T47" fmla="*/ 53 h 157"/>
                <a:gd name="T48" fmla="*/ 14 w 187"/>
                <a:gd name="T49" fmla="*/ 58 h 157"/>
                <a:gd name="T50" fmla="*/ 21 w 187"/>
                <a:gd name="T51" fmla="*/ 52 h 157"/>
                <a:gd name="T52" fmla="*/ 69 w 187"/>
                <a:gd name="T53" fmla="*/ 10 h 157"/>
                <a:gd name="T54" fmla="*/ 89 w 187"/>
                <a:gd name="T55" fmla="*/ 33 h 157"/>
                <a:gd name="T56" fmla="*/ 82 w 187"/>
                <a:gd name="T57" fmla="*/ 69 h 157"/>
                <a:gd name="T58" fmla="*/ 70 w 187"/>
                <a:gd name="T59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7" h="157">
                  <a:moveTo>
                    <a:pt x="70" y="117"/>
                  </a:moveTo>
                  <a:cubicBezTo>
                    <a:pt x="67" y="129"/>
                    <a:pt x="55" y="148"/>
                    <a:pt x="38" y="148"/>
                  </a:cubicBezTo>
                  <a:cubicBezTo>
                    <a:pt x="36" y="148"/>
                    <a:pt x="26" y="148"/>
                    <a:pt x="19" y="143"/>
                  </a:cubicBezTo>
                  <a:cubicBezTo>
                    <a:pt x="33" y="138"/>
                    <a:pt x="34" y="126"/>
                    <a:pt x="34" y="124"/>
                  </a:cubicBezTo>
                  <a:cubicBezTo>
                    <a:pt x="34" y="116"/>
                    <a:pt x="28" y="111"/>
                    <a:pt x="20" y="111"/>
                  </a:cubicBezTo>
                  <a:cubicBezTo>
                    <a:pt x="10" y="111"/>
                    <a:pt x="0" y="119"/>
                    <a:pt x="0" y="132"/>
                  </a:cubicBezTo>
                  <a:cubicBezTo>
                    <a:pt x="0" y="149"/>
                    <a:pt x="20" y="157"/>
                    <a:pt x="37" y="157"/>
                  </a:cubicBezTo>
                  <a:cubicBezTo>
                    <a:pt x="53" y="157"/>
                    <a:pt x="67" y="147"/>
                    <a:pt x="76" y="133"/>
                  </a:cubicBezTo>
                  <a:cubicBezTo>
                    <a:pt x="84" y="151"/>
                    <a:pt x="103" y="157"/>
                    <a:pt x="117" y="157"/>
                  </a:cubicBezTo>
                  <a:cubicBezTo>
                    <a:pt x="157" y="157"/>
                    <a:pt x="179" y="114"/>
                    <a:pt x="179" y="104"/>
                  </a:cubicBezTo>
                  <a:cubicBezTo>
                    <a:pt x="179" y="100"/>
                    <a:pt x="174" y="100"/>
                    <a:pt x="173" y="100"/>
                  </a:cubicBezTo>
                  <a:cubicBezTo>
                    <a:pt x="168" y="100"/>
                    <a:pt x="168" y="101"/>
                    <a:pt x="167" y="105"/>
                  </a:cubicBezTo>
                  <a:cubicBezTo>
                    <a:pt x="159" y="130"/>
                    <a:pt x="138" y="148"/>
                    <a:pt x="119" y="148"/>
                  </a:cubicBezTo>
                  <a:cubicBezTo>
                    <a:pt x="105" y="148"/>
                    <a:pt x="98" y="138"/>
                    <a:pt x="98" y="125"/>
                  </a:cubicBezTo>
                  <a:cubicBezTo>
                    <a:pt x="98" y="116"/>
                    <a:pt x="106" y="84"/>
                    <a:pt x="116" y="45"/>
                  </a:cubicBezTo>
                  <a:cubicBezTo>
                    <a:pt x="123" y="19"/>
                    <a:pt x="138" y="10"/>
                    <a:pt x="150" y="10"/>
                  </a:cubicBezTo>
                  <a:cubicBezTo>
                    <a:pt x="150" y="10"/>
                    <a:pt x="161" y="10"/>
                    <a:pt x="169" y="15"/>
                  </a:cubicBezTo>
                  <a:cubicBezTo>
                    <a:pt x="157" y="18"/>
                    <a:pt x="153" y="28"/>
                    <a:pt x="153" y="34"/>
                  </a:cubicBezTo>
                  <a:cubicBezTo>
                    <a:pt x="153" y="42"/>
                    <a:pt x="159" y="47"/>
                    <a:pt x="167" y="47"/>
                  </a:cubicBezTo>
                  <a:cubicBezTo>
                    <a:pt x="175" y="47"/>
                    <a:pt x="187" y="40"/>
                    <a:pt x="187" y="26"/>
                  </a:cubicBezTo>
                  <a:cubicBezTo>
                    <a:pt x="187" y="6"/>
                    <a:pt x="164" y="0"/>
                    <a:pt x="150" y="0"/>
                  </a:cubicBezTo>
                  <a:cubicBezTo>
                    <a:pt x="133" y="0"/>
                    <a:pt x="119" y="12"/>
                    <a:pt x="111" y="25"/>
                  </a:cubicBezTo>
                  <a:cubicBezTo>
                    <a:pt x="105" y="11"/>
                    <a:pt x="89" y="0"/>
                    <a:pt x="70" y="0"/>
                  </a:cubicBezTo>
                  <a:cubicBezTo>
                    <a:pt x="31" y="0"/>
                    <a:pt x="8" y="43"/>
                    <a:pt x="8" y="53"/>
                  </a:cubicBezTo>
                  <a:cubicBezTo>
                    <a:pt x="8" y="58"/>
                    <a:pt x="13" y="58"/>
                    <a:pt x="14" y="58"/>
                  </a:cubicBezTo>
                  <a:cubicBezTo>
                    <a:pt x="19" y="58"/>
                    <a:pt x="19" y="57"/>
                    <a:pt x="21" y="52"/>
                  </a:cubicBezTo>
                  <a:cubicBezTo>
                    <a:pt x="30" y="25"/>
                    <a:pt x="51" y="10"/>
                    <a:pt x="69" y="10"/>
                  </a:cubicBezTo>
                  <a:cubicBezTo>
                    <a:pt x="80" y="10"/>
                    <a:pt x="89" y="16"/>
                    <a:pt x="89" y="33"/>
                  </a:cubicBezTo>
                  <a:cubicBezTo>
                    <a:pt x="89" y="40"/>
                    <a:pt x="85" y="57"/>
                    <a:pt x="82" y="69"/>
                  </a:cubicBezTo>
                  <a:lnTo>
                    <a:pt x="70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217" descr="\documentclass{article}&#10;\usepackage{amsmath}&#10;\pagestyle{empty}&#10;\begin{document}&#10;&#10;$M_{i} = E_{i} \approx \frac{8}{3} \epsilon_{i}$&#10;&#10;&#10;\end{document}" title="IguanaTex Vector Display">
            <a:extLst>
              <a:ext uri="{FF2B5EF4-FFF2-40B4-BE49-F238E27FC236}">
                <a16:creationId xmlns:a16="http://schemas.microsoft.com/office/drawing/2014/main" id="{E445671E-C0AD-474F-BE3F-E9A5856FF71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40995" y="5079805"/>
            <a:ext cx="1491009" cy="331335"/>
            <a:chOff x="2540000" y="2540000"/>
            <a:chExt cx="828676" cy="184150"/>
          </a:xfrm>
        </p:grpSpPr>
        <p:sp>
          <p:nvSpPr>
            <p:cNvPr id="206" name="Freeform 186">
              <a:extLst>
                <a:ext uri="{FF2B5EF4-FFF2-40B4-BE49-F238E27FC236}">
                  <a16:creationId xmlns:a16="http://schemas.microsoft.com/office/drawing/2014/main" id="{50C59C97-B963-4E05-B542-4F8E4DFEF376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540000" y="2566988"/>
              <a:ext cx="133350" cy="103188"/>
            </a:xfrm>
            <a:custGeom>
              <a:avLst/>
              <a:gdLst>
                <a:gd name="T0" fmla="*/ 441 w 500"/>
                <a:gd name="T1" fmla="*/ 39 h 341"/>
                <a:gd name="T2" fmla="*/ 484 w 500"/>
                <a:gd name="T3" fmla="*/ 16 h 341"/>
                <a:gd name="T4" fmla="*/ 500 w 500"/>
                <a:gd name="T5" fmla="*/ 6 h 341"/>
                <a:gd name="T6" fmla="*/ 486 w 500"/>
                <a:gd name="T7" fmla="*/ 0 h 341"/>
                <a:gd name="T8" fmla="*/ 420 w 500"/>
                <a:gd name="T9" fmla="*/ 0 h 341"/>
                <a:gd name="T10" fmla="*/ 401 w 500"/>
                <a:gd name="T11" fmla="*/ 10 h 341"/>
                <a:gd name="T12" fmla="*/ 219 w 500"/>
                <a:gd name="T13" fmla="*/ 294 h 341"/>
                <a:gd name="T14" fmla="*/ 180 w 500"/>
                <a:gd name="T15" fmla="*/ 12 h 341"/>
                <a:gd name="T16" fmla="*/ 164 w 500"/>
                <a:gd name="T17" fmla="*/ 0 h 341"/>
                <a:gd name="T18" fmla="*/ 96 w 500"/>
                <a:gd name="T19" fmla="*/ 0 h 341"/>
                <a:gd name="T20" fmla="*/ 81 w 500"/>
                <a:gd name="T21" fmla="*/ 10 h 341"/>
                <a:gd name="T22" fmla="*/ 96 w 500"/>
                <a:gd name="T23" fmla="*/ 16 h 341"/>
                <a:gd name="T24" fmla="*/ 117 w 500"/>
                <a:gd name="T25" fmla="*/ 17 h 341"/>
                <a:gd name="T26" fmla="*/ 128 w 500"/>
                <a:gd name="T27" fmla="*/ 25 h 341"/>
                <a:gd name="T28" fmla="*/ 126 w 500"/>
                <a:gd name="T29" fmla="*/ 34 h 341"/>
                <a:gd name="T30" fmla="*/ 63 w 500"/>
                <a:gd name="T31" fmla="*/ 288 h 341"/>
                <a:gd name="T32" fmla="*/ 9 w 500"/>
                <a:gd name="T33" fmla="*/ 326 h 341"/>
                <a:gd name="T34" fmla="*/ 0 w 500"/>
                <a:gd name="T35" fmla="*/ 335 h 341"/>
                <a:gd name="T36" fmla="*/ 7 w 500"/>
                <a:gd name="T37" fmla="*/ 341 h 341"/>
                <a:gd name="T38" fmla="*/ 57 w 500"/>
                <a:gd name="T39" fmla="*/ 340 h 341"/>
                <a:gd name="T40" fmla="*/ 108 w 500"/>
                <a:gd name="T41" fmla="*/ 341 h 341"/>
                <a:gd name="T42" fmla="*/ 117 w 500"/>
                <a:gd name="T43" fmla="*/ 331 h 341"/>
                <a:gd name="T44" fmla="*/ 108 w 500"/>
                <a:gd name="T45" fmla="*/ 326 h 341"/>
                <a:gd name="T46" fmla="*/ 74 w 500"/>
                <a:gd name="T47" fmla="*/ 304 h 341"/>
                <a:gd name="T48" fmla="*/ 76 w 500"/>
                <a:gd name="T49" fmla="*/ 292 h 341"/>
                <a:gd name="T50" fmla="*/ 144 w 500"/>
                <a:gd name="T51" fmla="*/ 20 h 341"/>
                <a:gd name="T52" fmla="*/ 145 w 500"/>
                <a:gd name="T53" fmla="*/ 20 h 341"/>
                <a:gd name="T54" fmla="*/ 187 w 500"/>
                <a:gd name="T55" fmla="*/ 330 h 341"/>
                <a:gd name="T56" fmla="*/ 195 w 500"/>
                <a:gd name="T57" fmla="*/ 341 h 341"/>
                <a:gd name="T58" fmla="*/ 206 w 500"/>
                <a:gd name="T59" fmla="*/ 332 h 341"/>
                <a:gd name="T60" fmla="*/ 407 w 500"/>
                <a:gd name="T61" fmla="*/ 16 h 341"/>
                <a:gd name="T62" fmla="*/ 408 w 500"/>
                <a:gd name="T63" fmla="*/ 16 h 341"/>
                <a:gd name="T64" fmla="*/ 337 w 500"/>
                <a:gd name="T65" fmla="*/ 302 h 341"/>
                <a:gd name="T66" fmla="*/ 291 w 500"/>
                <a:gd name="T67" fmla="*/ 326 h 341"/>
                <a:gd name="T68" fmla="*/ 277 w 500"/>
                <a:gd name="T69" fmla="*/ 335 h 341"/>
                <a:gd name="T70" fmla="*/ 285 w 500"/>
                <a:gd name="T71" fmla="*/ 341 h 341"/>
                <a:gd name="T72" fmla="*/ 347 w 500"/>
                <a:gd name="T73" fmla="*/ 340 h 341"/>
                <a:gd name="T74" fmla="*/ 409 w 500"/>
                <a:gd name="T75" fmla="*/ 341 h 341"/>
                <a:gd name="T76" fmla="*/ 418 w 500"/>
                <a:gd name="T77" fmla="*/ 331 h 341"/>
                <a:gd name="T78" fmla="*/ 404 w 500"/>
                <a:gd name="T79" fmla="*/ 326 h 341"/>
                <a:gd name="T80" fmla="*/ 372 w 500"/>
                <a:gd name="T81" fmla="*/ 317 h 341"/>
                <a:gd name="T82" fmla="*/ 374 w 500"/>
                <a:gd name="T83" fmla="*/ 305 h 341"/>
                <a:gd name="T84" fmla="*/ 441 w 500"/>
                <a:gd name="T85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0" h="341">
                  <a:moveTo>
                    <a:pt x="441" y="39"/>
                  </a:moveTo>
                  <a:cubicBezTo>
                    <a:pt x="445" y="21"/>
                    <a:pt x="446" y="16"/>
                    <a:pt x="484" y="16"/>
                  </a:cubicBezTo>
                  <a:cubicBezTo>
                    <a:pt x="495" y="16"/>
                    <a:pt x="500" y="16"/>
                    <a:pt x="500" y="6"/>
                  </a:cubicBezTo>
                  <a:cubicBezTo>
                    <a:pt x="500" y="0"/>
                    <a:pt x="495" y="0"/>
                    <a:pt x="486" y="0"/>
                  </a:cubicBezTo>
                  <a:lnTo>
                    <a:pt x="420" y="0"/>
                  </a:lnTo>
                  <a:cubicBezTo>
                    <a:pt x="407" y="0"/>
                    <a:pt x="407" y="0"/>
                    <a:pt x="401" y="10"/>
                  </a:cubicBezTo>
                  <a:lnTo>
                    <a:pt x="219" y="294"/>
                  </a:lnTo>
                  <a:lnTo>
                    <a:pt x="180" y="12"/>
                  </a:lnTo>
                  <a:cubicBezTo>
                    <a:pt x="178" y="0"/>
                    <a:pt x="177" y="0"/>
                    <a:pt x="164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6" y="16"/>
                  </a:cubicBezTo>
                  <a:cubicBezTo>
                    <a:pt x="102" y="16"/>
                    <a:pt x="111" y="16"/>
                    <a:pt x="117" y="17"/>
                  </a:cubicBezTo>
                  <a:cubicBezTo>
                    <a:pt x="125" y="18"/>
                    <a:pt x="128" y="19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63" y="288"/>
                  </a:lnTo>
                  <a:cubicBezTo>
                    <a:pt x="58" y="308"/>
                    <a:pt x="49" y="324"/>
                    <a:pt x="9" y="326"/>
                  </a:cubicBezTo>
                  <a:cubicBezTo>
                    <a:pt x="6" y="326"/>
                    <a:pt x="0" y="326"/>
                    <a:pt x="0" y="335"/>
                  </a:cubicBezTo>
                  <a:cubicBezTo>
                    <a:pt x="0" y="340"/>
                    <a:pt x="3" y="341"/>
                    <a:pt x="7" y="341"/>
                  </a:cubicBezTo>
                  <a:cubicBezTo>
                    <a:pt x="23" y="341"/>
                    <a:pt x="40" y="340"/>
                    <a:pt x="57" y="340"/>
                  </a:cubicBezTo>
                  <a:cubicBezTo>
                    <a:pt x="74" y="340"/>
                    <a:pt x="92" y="341"/>
                    <a:pt x="108" y="341"/>
                  </a:cubicBezTo>
                  <a:cubicBezTo>
                    <a:pt x="111" y="341"/>
                    <a:pt x="117" y="341"/>
                    <a:pt x="117" y="331"/>
                  </a:cubicBezTo>
                  <a:cubicBezTo>
                    <a:pt x="117" y="326"/>
                    <a:pt x="112" y="326"/>
                    <a:pt x="108" y="326"/>
                  </a:cubicBezTo>
                  <a:cubicBezTo>
                    <a:pt x="80" y="325"/>
                    <a:pt x="74" y="315"/>
                    <a:pt x="74" y="304"/>
                  </a:cubicBezTo>
                  <a:cubicBezTo>
                    <a:pt x="74" y="300"/>
                    <a:pt x="75" y="298"/>
                    <a:pt x="76" y="292"/>
                  </a:cubicBezTo>
                  <a:lnTo>
                    <a:pt x="144" y="20"/>
                  </a:lnTo>
                  <a:lnTo>
                    <a:pt x="145" y="20"/>
                  </a:lnTo>
                  <a:lnTo>
                    <a:pt x="187" y="330"/>
                  </a:lnTo>
                  <a:cubicBezTo>
                    <a:pt x="188" y="336"/>
                    <a:pt x="189" y="341"/>
                    <a:pt x="195" y="341"/>
                  </a:cubicBezTo>
                  <a:cubicBezTo>
                    <a:pt x="200" y="341"/>
                    <a:pt x="203" y="336"/>
                    <a:pt x="206" y="332"/>
                  </a:cubicBezTo>
                  <a:lnTo>
                    <a:pt x="407" y="16"/>
                  </a:lnTo>
                  <a:lnTo>
                    <a:pt x="408" y="16"/>
                  </a:lnTo>
                  <a:lnTo>
                    <a:pt x="337" y="302"/>
                  </a:lnTo>
                  <a:cubicBezTo>
                    <a:pt x="332" y="322"/>
                    <a:pt x="331" y="326"/>
                    <a:pt x="291" y="326"/>
                  </a:cubicBezTo>
                  <a:cubicBezTo>
                    <a:pt x="283" y="326"/>
                    <a:pt x="277" y="326"/>
                    <a:pt x="277" y="335"/>
                  </a:cubicBezTo>
                  <a:cubicBezTo>
                    <a:pt x="277" y="341"/>
                    <a:pt x="283" y="341"/>
                    <a:pt x="285" y="341"/>
                  </a:cubicBezTo>
                  <a:cubicBezTo>
                    <a:pt x="299" y="341"/>
                    <a:pt x="333" y="340"/>
                    <a:pt x="347" y="340"/>
                  </a:cubicBezTo>
                  <a:cubicBezTo>
                    <a:pt x="367" y="340"/>
                    <a:pt x="388" y="341"/>
                    <a:pt x="409" y="341"/>
                  </a:cubicBezTo>
                  <a:cubicBezTo>
                    <a:pt x="412" y="341"/>
                    <a:pt x="418" y="341"/>
                    <a:pt x="418" y="331"/>
                  </a:cubicBezTo>
                  <a:cubicBezTo>
                    <a:pt x="418" y="326"/>
                    <a:pt x="414" y="326"/>
                    <a:pt x="404" y="326"/>
                  </a:cubicBezTo>
                  <a:cubicBezTo>
                    <a:pt x="386" y="326"/>
                    <a:pt x="372" y="326"/>
                    <a:pt x="372" y="317"/>
                  </a:cubicBezTo>
                  <a:cubicBezTo>
                    <a:pt x="372" y="315"/>
                    <a:pt x="372" y="314"/>
                    <a:pt x="374" y="305"/>
                  </a:cubicBezTo>
                  <a:lnTo>
                    <a:pt x="44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87">
              <a:extLst>
                <a:ext uri="{FF2B5EF4-FFF2-40B4-BE49-F238E27FC236}">
                  <a16:creationId xmlns:a16="http://schemas.microsoft.com/office/drawing/2014/main" id="{63504A4E-B5B1-490D-AB12-2103EB8D950F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667000" y="2622550"/>
              <a:ext cx="28575" cy="714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88">
              <a:extLst>
                <a:ext uri="{FF2B5EF4-FFF2-40B4-BE49-F238E27FC236}">
                  <a16:creationId xmlns:a16="http://schemas.microsoft.com/office/drawing/2014/main" id="{5F6C0FC2-D01E-4903-876D-CA09741A9314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2751138" y="2614613"/>
              <a:ext cx="87313" cy="34925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6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6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6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6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89">
              <a:extLst>
                <a:ext uri="{FF2B5EF4-FFF2-40B4-BE49-F238E27FC236}">
                  <a16:creationId xmlns:a16="http://schemas.microsoft.com/office/drawing/2014/main" id="{4BDB0D36-9A5C-4DB0-8044-35A2C864158D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887663" y="2566988"/>
              <a:ext cx="95250" cy="103188"/>
            </a:xfrm>
            <a:custGeom>
              <a:avLst/>
              <a:gdLst>
                <a:gd name="T0" fmla="*/ 334 w 363"/>
                <a:gd name="T1" fmla="*/ 223 h 339"/>
                <a:gd name="T2" fmla="*/ 336 w 363"/>
                <a:gd name="T3" fmla="*/ 216 h 339"/>
                <a:gd name="T4" fmla="*/ 330 w 363"/>
                <a:gd name="T5" fmla="*/ 210 h 339"/>
                <a:gd name="T6" fmla="*/ 324 w 363"/>
                <a:gd name="T7" fmla="*/ 216 h 339"/>
                <a:gd name="T8" fmla="*/ 188 w 363"/>
                <a:gd name="T9" fmla="*/ 324 h 339"/>
                <a:gd name="T10" fmla="*/ 115 w 363"/>
                <a:gd name="T11" fmla="*/ 324 h 339"/>
                <a:gd name="T12" fmla="*/ 104 w 363"/>
                <a:gd name="T13" fmla="*/ 323 h 339"/>
                <a:gd name="T14" fmla="*/ 97 w 363"/>
                <a:gd name="T15" fmla="*/ 318 h 339"/>
                <a:gd name="T16" fmla="*/ 100 w 363"/>
                <a:gd name="T17" fmla="*/ 307 h 339"/>
                <a:gd name="T18" fmla="*/ 134 w 363"/>
                <a:gd name="T19" fmla="*/ 170 h 339"/>
                <a:gd name="T20" fmla="*/ 183 w 363"/>
                <a:gd name="T21" fmla="*/ 170 h 339"/>
                <a:gd name="T22" fmla="*/ 226 w 363"/>
                <a:gd name="T23" fmla="*/ 193 h 339"/>
                <a:gd name="T24" fmla="*/ 222 w 363"/>
                <a:gd name="T25" fmla="*/ 218 h 339"/>
                <a:gd name="T26" fmla="*/ 221 w 363"/>
                <a:gd name="T27" fmla="*/ 223 h 339"/>
                <a:gd name="T28" fmla="*/ 227 w 363"/>
                <a:gd name="T29" fmla="*/ 229 h 339"/>
                <a:gd name="T30" fmla="*/ 235 w 363"/>
                <a:gd name="T31" fmla="*/ 219 h 339"/>
                <a:gd name="T32" fmla="*/ 263 w 363"/>
                <a:gd name="T33" fmla="*/ 102 h 339"/>
                <a:gd name="T34" fmla="*/ 257 w 363"/>
                <a:gd name="T35" fmla="*/ 97 h 339"/>
                <a:gd name="T36" fmla="*/ 250 w 363"/>
                <a:gd name="T37" fmla="*/ 106 h 339"/>
                <a:gd name="T38" fmla="*/ 185 w 363"/>
                <a:gd name="T39" fmla="*/ 155 h 339"/>
                <a:gd name="T40" fmla="*/ 138 w 363"/>
                <a:gd name="T41" fmla="*/ 155 h 339"/>
                <a:gd name="T42" fmla="*/ 168 w 363"/>
                <a:gd name="T43" fmla="*/ 35 h 339"/>
                <a:gd name="T44" fmla="*/ 195 w 363"/>
                <a:gd name="T45" fmla="*/ 15 h 339"/>
                <a:gd name="T46" fmla="*/ 265 w 363"/>
                <a:gd name="T47" fmla="*/ 15 h 339"/>
                <a:gd name="T48" fmla="*/ 341 w 363"/>
                <a:gd name="T49" fmla="*/ 71 h 339"/>
                <a:gd name="T50" fmla="*/ 339 w 363"/>
                <a:gd name="T51" fmla="*/ 97 h 339"/>
                <a:gd name="T52" fmla="*/ 338 w 363"/>
                <a:gd name="T53" fmla="*/ 106 h 339"/>
                <a:gd name="T54" fmla="*/ 344 w 363"/>
                <a:gd name="T55" fmla="*/ 112 h 339"/>
                <a:gd name="T56" fmla="*/ 351 w 363"/>
                <a:gd name="T57" fmla="*/ 100 h 339"/>
                <a:gd name="T58" fmla="*/ 361 w 363"/>
                <a:gd name="T59" fmla="*/ 13 h 339"/>
                <a:gd name="T60" fmla="*/ 348 w 363"/>
                <a:gd name="T61" fmla="*/ 0 h 339"/>
                <a:gd name="T62" fmla="*/ 96 w 363"/>
                <a:gd name="T63" fmla="*/ 0 h 339"/>
                <a:gd name="T64" fmla="*/ 81 w 363"/>
                <a:gd name="T65" fmla="*/ 10 h 339"/>
                <a:gd name="T66" fmla="*/ 95 w 363"/>
                <a:gd name="T67" fmla="*/ 15 h 339"/>
                <a:gd name="T68" fmla="*/ 127 w 363"/>
                <a:gd name="T69" fmla="*/ 24 h 339"/>
                <a:gd name="T70" fmla="*/ 125 w 363"/>
                <a:gd name="T71" fmla="*/ 36 h 339"/>
                <a:gd name="T72" fmla="*/ 59 w 363"/>
                <a:gd name="T73" fmla="*/ 300 h 339"/>
                <a:gd name="T74" fmla="*/ 14 w 363"/>
                <a:gd name="T75" fmla="*/ 324 h 339"/>
                <a:gd name="T76" fmla="*/ 0 w 363"/>
                <a:gd name="T77" fmla="*/ 333 h 339"/>
                <a:gd name="T78" fmla="*/ 14 w 363"/>
                <a:gd name="T79" fmla="*/ 339 h 339"/>
                <a:gd name="T80" fmla="*/ 272 w 363"/>
                <a:gd name="T81" fmla="*/ 339 h 339"/>
                <a:gd name="T82" fmla="*/ 288 w 363"/>
                <a:gd name="T83" fmla="*/ 331 h 339"/>
                <a:gd name="T84" fmla="*/ 334 w 363"/>
                <a:gd name="T85" fmla="*/ 223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3" h="339">
                  <a:moveTo>
                    <a:pt x="334" y="223"/>
                  </a:moveTo>
                  <a:cubicBezTo>
                    <a:pt x="335" y="220"/>
                    <a:pt x="336" y="217"/>
                    <a:pt x="336" y="216"/>
                  </a:cubicBezTo>
                  <a:cubicBezTo>
                    <a:pt x="336" y="215"/>
                    <a:pt x="336" y="210"/>
                    <a:pt x="330" y="210"/>
                  </a:cubicBezTo>
                  <a:cubicBezTo>
                    <a:pt x="326" y="210"/>
                    <a:pt x="325" y="213"/>
                    <a:pt x="324" y="216"/>
                  </a:cubicBezTo>
                  <a:cubicBezTo>
                    <a:pt x="291" y="290"/>
                    <a:pt x="273" y="324"/>
                    <a:pt x="188" y="324"/>
                  </a:cubicBezTo>
                  <a:lnTo>
                    <a:pt x="115" y="324"/>
                  </a:lnTo>
                  <a:cubicBezTo>
                    <a:pt x="108" y="324"/>
                    <a:pt x="107" y="324"/>
                    <a:pt x="104" y="323"/>
                  </a:cubicBezTo>
                  <a:cubicBezTo>
                    <a:pt x="99" y="323"/>
                    <a:pt x="97" y="322"/>
                    <a:pt x="97" y="318"/>
                  </a:cubicBezTo>
                  <a:cubicBezTo>
                    <a:pt x="97" y="317"/>
                    <a:pt x="97" y="316"/>
                    <a:pt x="100" y="307"/>
                  </a:cubicBezTo>
                  <a:lnTo>
                    <a:pt x="134" y="170"/>
                  </a:lnTo>
                  <a:lnTo>
                    <a:pt x="183" y="170"/>
                  </a:lnTo>
                  <a:cubicBezTo>
                    <a:pt x="226" y="170"/>
                    <a:pt x="226" y="181"/>
                    <a:pt x="226" y="193"/>
                  </a:cubicBezTo>
                  <a:cubicBezTo>
                    <a:pt x="226" y="197"/>
                    <a:pt x="226" y="203"/>
                    <a:pt x="222" y="218"/>
                  </a:cubicBezTo>
                  <a:cubicBezTo>
                    <a:pt x="221" y="220"/>
                    <a:pt x="221" y="222"/>
                    <a:pt x="221" y="223"/>
                  </a:cubicBezTo>
                  <a:cubicBezTo>
                    <a:pt x="221" y="226"/>
                    <a:pt x="223" y="229"/>
                    <a:pt x="227" y="229"/>
                  </a:cubicBezTo>
                  <a:cubicBezTo>
                    <a:pt x="231" y="229"/>
                    <a:pt x="233" y="226"/>
                    <a:pt x="235" y="219"/>
                  </a:cubicBezTo>
                  <a:lnTo>
                    <a:pt x="263" y="102"/>
                  </a:lnTo>
                  <a:cubicBezTo>
                    <a:pt x="263" y="99"/>
                    <a:pt x="260" y="97"/>
                    <a:pt x="257" y="97"/>
                  </a:cubicBezTo>
                  <a:cubicBezTo>
                    <a:pt x="252" y="97"/>
                    <a:pt x="251" y="100"/>
                    <a:pt x="250" y="106"/>
                  </a:cubicBezTo>
                  <a:cubicBezTo>
                    <a:pt x="240" y="143"/>
                    <a:pt x="231" y="155"/>
                    <a:pt x="185" y="155"/>
                  </a:cubicBezTo>
                  <a:lnTo>
                    <a:pt x="138" y="155"/>
                  </a:lnTo>
                  <a:lnTo>
                    <a:pt x="168" y="35"/>
                  </a:lnTo>
                  <a:cubicBezTo>
                    <a:pt x="172" y="17"/>
                    <a:pt x="173" y="15"/>
                    <a:pt x="195" y="15"/>
                  </a:cubicBezTo>
                  <a:lnTo>
                    <a:pt x="265" y="15"/>
                  </a:lnTo>
                  <a:cubicBezTo>
                    <a:pt x="326" y="15"/>
                    <a:pt x="341" y="30"/>
                    <a:pt x="341" y="71"/>
                  </a:cubicBezTo>
                  <a:cubicBezTo>
                    <a:pt x="341" y="83"/>
                    <a:pt x="341" y="84"/>
                    <a:pt x="339" y="97"/>
                  </a:cubicBezTo>
                  <a:cubicBezTo>
                    <a:pt x="339" y="100"/>
                    <a:pt x="338" y="104"/>
                    <a:pt x="338" y="106"/>
                  </a:cubicBezTo>
                  <a:cubicBezTo>
                    <a:pt x="338" y="109"/>
                    <a:pt x="340" y="112"/>
                    <a:pt x="344" y="112"/>
                  </a:cubicBezTo>
                  <a:cubicBezTo>
                    <a:pt x="350" y="112"/>
                    <a:pt x="350" y="109"/>
                    <a:pt x="351" y="100"/>
                  </a:cubicBezTo>
                  <a:lnTo>
                    <a:pt x="361" y="13"/>
                  </a:lnTo>
                  <a:cubicBezTo>
                    <a:pt x="363" y="0"/>
                    <a:pt x="360" y="0"/>
                    <a:pt x="348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113" y="15"/>
                    <a:pt x="127" y="15"/>
                    <a:pt x="127" y="24"/>
                  </a:cubicBezTo>
                  <a:cubicBezTo>
                    <a:pt x="127" y="26"/>
                    <a:pt x="127" y="27"/>
                    <a:pt x="125" y="36"/>
                  </a:cubicBezTo>
                  <a:lnTo>
                    <a:pt x="59" y="300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3"/>
                  </a:cubicBezTo>
                  <a:cubicBezTo>
                    <a:pt x="0" y="339"/>
                    <a:pt x="4" y="339"/>
                    <a:pt x="14" y="339"/>
                  </a:cubicBezTo>
                  <a:lnTo>
                    <a:pt x="272" y="339"/>
                  </a:lnTo>
                  <a:cubicBezTo>
                    <a:pt x="284" y="339"/>
                    <a:pt x="284" y="339"/>
                    <a:pt x="288" y="331"/>
                  </a:cubicBezTo>
                  <a:lnTo>
                    <a:pt x="334" y="22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0">
              <a:extLst>
                <a:ext uri="{FF2B5EF4-FFF2-40B4-BE49-F238E27FC236}">
                  <a16:creationId xmlns:a16="http://schemas.microsoft.com/office/drawing/2014/main" id="{06CC5191-2185-463B-9AC1-DA4AFFCE9684}"/>
                </a:ext>
              </a:extLst>
            </p:cNvPr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2984500" y="2622550"/>
              <a:ext cx="26988" cy="714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1"/>
                    <a:pt x="48" y="213"/>
                  </a:cubicBezTo>
                  <a:cubicBezTo>
                    <a:pt x="48" y="205"/>
                    <a:pt x="50" y="199"/>
                    <a:pt x="53" y="191"/>
                  </a:cubicBezTo>
                  <a:cubicBezTo>
                    <a:pt x="57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70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1">
              <a:extLst>
                <a:ext uri="{FF2B5EF4-FFF2-40B4-BE49-F238E27FC236}">
                  <a16:creationId xmlns:a16="http://schemas.microsoft.com/office/drawing/2014/main" id="{0F6138E5-A904-4135-A5C3-248382555C23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067050" y="2597150"/>
              <a:ext cx="88900" cy="63500"/>
            </a:xfrm>
            <a:custGeom>
              <a:avLst/>
              <a:gdLst>
                <a:gd name="T0" fmla="*/ 333 w 333"/>
                <a:gd name="T1" fmla="*/ 16 h 213"/>
                <a:gd name="T2" fmla="*/ 326 w 333"/>
                <a:gd name="T3" fmla="*/ 1 h 213"/>
                <a:gd name="T4" fmla="*/ 319 w 333"/>
                <a:gd name="T5" fmla="*/ 14 h 213"/>
                <a:gd name="T6" fmla="*/ 250 w 333"/>
                <a:gd name="T7" fmla="*/ 69 h 213"/>
                <a:gd name="T8" fmla="*/ 170 w 333"/>
                <a:gd name="T9" fmla="*/ 36 h 213"/>
                <a:gd name="T10" fmla="*/ 84 w 333"/>
                <a:gd name="T11" fmla="*/ 0 h 213"/>
                <a:gd name="T12" fmla="*/ 0 w 333"/>
                <a:gd name="T13" fmla="*/ 81 h 213"/>
                <a:gd name="T14" fmla="*/ 7 w 333"/>
                <a:gd name="T15" fmla="*/ 96 h 213"/>
                <a:gd name="T16" fmla="*/ 14 w 333"/>
                <a:gd name="T17" fmla="*/ 85 h 213"/>
                <a:gd name="T18" fmla="*/ 84 w 333"/>
                <a:gd name="T19" fmla="*/ 28 h 213"/>
                <a:gd name="T20" fmla="*/ 163 w 333"/>
                <a:gd name="T21" fmla="*/ 61 h 213"/>
                <a:gd name="T22" fmla="*/ 250 w 333"/>
                <a:gd name="T23" fmla="*/ 97 h 213"/>
                <a:gd name="T24" fmla="*/ 333 w 333"/>
                <a:gd name="T25" fmla="*/ 16 h 213"/>
                <a:gd name="T26" fmla="*/ 333 w 333"/>
                <a:gd name="T27" fmla="*/ 132 h 213"/>
                <a:gd name="T28" fmla="*/ 326 w 333"/>
                <a:gd name="T29" fmla="*/ 117 h 213"/>
                <a:gd name="T30" fmla="*/ 319 w 333"/>
                <a:gd name="T31" fmla="*/ 130 h 213"/>
                <a:gd name="T32" fmla="*/ 250 w 333"/>
                <a:gd name="T33" fmla="*/ 185 h 213"/>
                <a:gd name="T34" fmla="*/ 170 w 333"/>
                <a:gd name="T35" fmla="*/ 152 h 213"/>
                <a:gd name="T36" fmla="*/ 84 w 333"/>
                <a:gd name="T37" fmla="*/ 116 h 213"/>
                <a:gd name="T38" fmla="*/ 0 w 333"/>
                <a:gd name="T39" fmla="*/ 198 h 213"/>
                <a:gd name="T40" fmla="*/ 7 w 333"/>
                <a:gd name="T41" fmla="*/ 213 h 213"/>
                <a:gd name="T42" fmla="*/ 14 w 333"/>
                <a:gd name="T43" fmla="*/ 201 h 213"/>
                <a:gd name="T44" fmla="*/ 84 w 333"/>
                <a:gd name="T45" fmla="*/ 144 h 213"/>
                <a:gd name="T46" fmla="*/ 163 w 333"/>
                <a:gd name="T47" fmla="*/ 177 h 213"/>
                <a:gd name="T48" fmla="*/ 250 w 333"/>
                <a:gd name="T49" fmla="*/ 213 h 213"/>
                <a:gd name="T50" fmla="*/ 333 w 333"/>
                <a:gd name="T51" fmla="*/ 13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3" h="213">
                  <a:moveTo>
                    <a:pt x="333" y="16"/>
                  </a:moveTo>
                  <a:cubicBezTo>
                    <a:pt x="333" y="5"/>
                    <a:pt x="329" y="1"/>
                    <a:pt x="326" y="1"/>
                  </a:cubicBezTo>
                  <a:cubicBezTo>
                    <a:pt x="324" y="1"/>
                    <a:pt x="319" y="3"/>
                    <a:pt x="319" y="14"/>
                  </a:cubicBezTo>
                  <a:cubicBezTo>
                    <a:pt x="317" y="48"/>
                    <a:pt x="282" y="69"/>
                    <a:pt x="250" y="69"/>
                  </a:cubicBezTo>
                  <a:cubicBezTo>
                    <a:pt x="221" y="69"/>
                    <a:pt x="196" y="53"/>
                    <a:pt x="170" y="36"/>
                  </a:cubicBezTo>
                  <a:cubicBezTo>
                    <a:pt x="143" y="18"/>
                    <a:pt x="116" y="0"/>
                    <a:pt x="84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7"/>
                    <a:pt x="14" y="85"/>
                  </a:cubicBezTo>
                  <a:cubicBezTo>
                    <a:pt x="17" y="43"/>
                    <a:pt x="58" y="28"/>
                    <a:pt x="84" y="28"/>
                  </a:cubicBezTo>
                  <a:cubicBezTo>
                    <a:pt x="112" y="28"/>
                    <a:pt x="137" y="43"/>
                    <a:pt x="163" y="61"/>
                  </a:cubicBezTo>
                  <a:cubicBezTo>
                    <a:pt x="190" y="79"/>
                    <a:pt x="217" y="97"/>
                    <a:pt x="250" y="97"/>
                  </a:cubicBezTo>
                  <a:cubicBezTo>
                    <a:pt x="296" y="97"/>
                    <a:pt x="333" y="61"/>
                    <a:pt x="333" y="16"/>
                  </a:cubicBezTo>
                  <a:close/>
                  <a:moveTo>
                    <a:pt x="333" y="132"/>
                  </a:moveTo>
                  <a:cubicBezTo>
                    <a:pt x="333" y="118"/>
                    <a:pt x="327" y="117"/>
                    <a:pt x="326" y="117"/>
                  </a:cubicBezTo>
                  <a:cubicBezTo>
                    <a:pt x="324" y="117"/>
                    <a:pt x="319" y="119"/>
                    <a:pt x="319" y="130"/>
                  </a:cubicBezTo>
                  <a:cubicBezTo>
                    <a:pt x="317" y="165"/>
                    <a:pt x="282" y="185"/>
                    <a:pt x="250" y="185"/>
                  </a:cubicBezTo>
                  <a:cubicBezTo>
                    <a:pt x="221" y="185"/>
                    <a:pt x="196" y="170"/>
                    <a:pt x="170" y="152"/>
                  </a:cubicBezTo>
                  <a:cubicBezTo>
                    <a:pt x="143" y="134"/>
                    <a:pt x="116" y="116"/>
                    <a:pt x="84" y="116"/>
                  </a:cubicBezTo>
                  <a:cubicBezTo>
                    <a:pt x="37" y="116"/>
                    <a:pt x="0" y="152"/>
                    <a:pt x="0" y="198"/>
                  </a:cubicBezTo>
                  <a:cubicBezTo>
                    <a:pt x="0" y="209"/>
                    <a:pt x="4" y="213"/>
                    <a:pt x="7" y="213"/>
                  </a:cubicBezTo>
                  <a:cubicBezTo>
                    <a:pt x="12" y="213"/>
                    <a:pt x="14" y="203"/>
                    <a:pt x="14" y="201"/>
                  </a:cubicBezTo>
                  <a:cubicBezTo>
                    <a:pt x="17" y="159"/>
                    <a:pt x="58" y="144"/>
                    <a:pt x="84" y="144"/>
                  </a:cubicBezTo>
                  <a:cubicBezTo>
                    <a:pt x="112" y="144"/>
                    <a:pt x="137" y="160"/>
                    <a:pt x="163" y="177"/>
                  </a:cubicBezTo>
                  <a:cubicBezTo>
                    <a:pt x="190" y="195"/>
                    <a:pt x="217" y="213"/>
                    <a:pt x="250" y="213"/>
                  </a:cubicBezTo>
                  <a:cubicBezTo>
                    <a:pt x="297" y="213"/>
                    <a:pt x="333" y="176"/>
                    <a:pt x="333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2">
              <a:extLst>
                <a:ext uri="{FF2B5EF4-FFF2-40B4-BE49-F238E27FC236}">
                  <a16:creationId xmlns:a16="http://schemas.microsoft.com/office/drawing/2014/main" id="{0B2A3B34-8B49-42A0-87DC-4D0C027E7CF4}"/>
                </a:ext>
              </a:extLst>
            </p:cNvPr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3219450" y="2540000"/>
              <a:ext cx="42863" cy="73025"/>
            </a:xfrm>
            <a:custGeom>
              <a:avLst/>
              <a:gdLst>
                <a:gd name="T0" fmla="*/ 105 w 161"/>
                <a:gd name="T1" fmla="*/ 106 h 239"/>
                <a:gd name="T2" fmla="*/ 150 w 161"/>
                <a:gd name="T3" fmla="*/ 52 h 239"/>
                <a:gd name="T4" fmla="*/ 81 w 161"/>
                <a:gd name="T5" fmla="*/ 0 h 239"/>
                <a:gd name="T6" fmla="*/ 11 w 161"/>
                <a:gd name="T7" fmla="*/ 58 h 239"/>
                <a:gd name="T8" fmla="*/ 25 w 161"/>
                <a:gd name="T9" fmla="*/ 94 h 239"/>
                <a:gd name="T10" fmla="*/ 54 w 161"/>
                <a:gd name="T11" fmla="*/ 114 h 239"/>
                <a:gd name="T12" fmla="*/ 0 w 161"/>
                <a:gd name="T13" fmla="*/ 178 h 239"/>
                <a:gd name="T14" fmla="*/ 80 w 161"/>
                <a:gd name="T15" fmla="*/ 239 h 239"/>
                <a:gd name="T16" fmla="*/ 161 w 161"/>
                <a:gd name="T17" fmla="*/ 173 h 239"/>
                <a:gd name="T18" fmla="*/ 127 w 161"/>
                <a:gd name="T19" fmla="*/ 118 h 239"/>
                <a:gd name="T20" fmla="*/ 105 w 161"/>
                <a:gd name="T21" fmla="*/ 106 h 239"/>
                <a:gd name="T22" fmla="*/ 48 w 161"/>
                <a:gd name="T23" fmla="*/ 73 h 239"/>
                <a:gd name="T24" fmla="*/ 30 w 161"/>
                <a:gd name="T25" fmla="*/ 45 h 239"/>
                <a:gd name="T26" fmla="*/ 80 w 161"/>
                <a:gd name="T27" fmla="*/ 10 h 239"/>
                <a:gd name="T28" fmla="*/ 131 w 161"/>
                <a:gd name="T29" fmla="*/ 52 h 239"/>
                <a:gd name="T30" fmla="*/ 94 w 161"/>
                <a:gd name="T31" fmla="*/ 99 h 239"/>
                <a:gd name="T32" fmla="*/ 91 w 161"/>
                <a:gd name="T33" fmla="*/ 97 h 239"/>
                <a:gd name="T34" fmla="*/ 48 w 161"/>
                <a:gd name="T35" fmla="*/ 73 h 239"/>
                <a:gd name="T36" fmla="*/ 65 w 161"/>
                <a:gd name="T37" fmla="*/ 121 h 239"/>
                <a:gd name="T38" fmla="*/ 113 w 161"/>
                <a:gd name="T39" fmla="*/ 149 h 239"/>
                <a:gd name="T40" fmla="*/ 140 w 161"/>
                <a:gd name="T41" fmla="*/ 185 h 239"/>
                <a:gd name="T42" fmla="*/ 81 w 161"/>
                <a:gd name="T43" fmla="*/ 228 h 239"/>
                <a:gd name="T44" fmla="*/ 21 w 161"/>
                <a:gd name="T45" fmla="*/ 178 h 239"/>
                <a:gd name="T46" fmla="*/ 65 w 161"/>
                <a:gd name="T47" fmla="*/ 12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105" y="106"/>
                  </a:moveTo>
                  <a:cubicBezTo>
                    <a:pt x="132" y="92"/>
                    <a:pt x="150" y="76"/>
                    <a:pt x="150" y="52"/>
                  </a:cubicBezTo>
                  <a:cubicBezTo>
                    <a:pt x="150" y="18"/>
                    <a:pt x="115" y="0"/>
                    <a:pt x="81" y="0"/>
                  </a:cubicBezTo>
                  <a:cubicBezTo>
                    <a:pt x="42" y="0"/>
                    <a:pt x="11" y="25"/>
                    <a:pt x="11" y="58"/>
                  </a:cubicBezTo>
                  <a:cubicBezTo>
                    <a:pt x="11" y="75"/>
                    <a:pt x="19" y="87"/>
                    <a:pt x="25" y="94"/>
                  </a:cubicBezTo>
                  <a:cubicBezTo>
                    <a:pt x="31" y="101"/>
                    <a:pt x="34" y="102"/>
                    <a:pt x="54" y="114"/>
                  </a:cubicBezTo>
                  <a:cubicBezTo>
                    <a:pt x="35" y="123"/>
                    <a:pt x="0" y="142"/>
                    <a:pt x="0" y="178"/>
                  </a:cubicBezTo>
                  <a:cubicBezTo>
                    <a:pt x="0" y="217"/>
                    <a:pt x="40" y="239"/>
                    <a:pt x="80" y="239"/>
                  </a:cubicBezTo>
                  <a:cubicBezTo>
                    <a:pt x="124" y="239"/>
                    <a:pt x="161" y="210"/>
                    <a:pt x="161" y="173"/>
                  </a:cubicBezTo>
                  <a:cubicBezTo>
                    <a:pt x="161" y="150"/>
                    <a:pt x="147" y="130"/>
                    <a:pt x="127" y="118"/>
                  </a:cubicBezTo>
                  <a:cubicBezTo>
                    <a:pt x="122" y="116"/>
                    <a:pt x="110" y="109"/>
                    <a:pt x="105" y="106"/>
                  </a:cubicBezTo>
                  <a:close/>
                  <a:moveTo>
                    <a:pt x="48" y="73"/>
                  </a:moveTo>
                  <a:cubicBezTo>
                    <a:pt x="39" y="67"/>
                    <a:pt x="30" y="58"/>
                    <a:pt x="30" y="45"/>
                  </a:cubicBezTo>
                  <a:cubicBezTo>
                    <a:pt x="30" y="23"/>
                    <a:pt x="55" y="10"/>
                    <a:pt x="80" y="10"/>
                  </a:cubicBezTo>
                  <a:cubicBezTo>
                    <a:pt x="107" y="10"/>
                    <a:pt x="131" y="27"/>
                    <a:pt x="131" y="52"/>
                  </a:cubicBezTo>
                  <a:cubicBezTo>
                    <a:pt x="131" y="83"/>
                    <a:pt x="95" y="99"/>
                    <a:pt x="94" y="99"/>
                  </a:cubicBezTo>
                  <a:cubicBezTo>
                    <a:pt x="94" y="99"/>
                    <a:pt x="93" y="98"/>
                    <a:pt x="91" y="97"/>
                  </a:cubicBezTo>
                  <a:lnTo>
                    <a:pt x="48" y="73"/>
                  </a:lnTo>
                  <a:close/>
                  <a:moveTo>
                    <a:pt x="65" y="121"/>
                  </a:moveTo>
                  <a:lnTo>
                    <a:pt x="113" y="149"/>
                  </a:lnTo>
                  <a:cubicBezTo>
                    <a:pt x="122" y="154"/>
                    <a:pt x="140" y="164"/>
                    <a:pt x="140" y="185"/>
                  </a:cubicBezTo>
                  <a:cubicBezTo>
                    <a:pt x="140" y="211"/>
                    <a:pt x="111" y="228"/>
                    <a:pt x="81" y="228"/>
                  </a:cubicBezTo>
                  <a:cubicBezTo>
                    <a:pt x="49" y="228"/>
                    <a:pt x="21" y="207"/>
                    <a:pt x="21" y="178"/>
                  </a:cubicBezTo>
                  <a:cubicBezTo>
                    <a:pt x="21" y="152"/>
                    <a:pt x="40" y="133"/>
                    <a:pt x="65" y="121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93">
              <a:extLst>
                <a:ext uri="{FF2B5EF4-FFF2-40B4-BE49-F238E27FC236}">
                  <a16:creationId xmlns:a16="http://schemas.microsoft.com/office/drawing/2014/main" id="{16C6F14C-CC3A-467F-A381-2A5ACC0C2B2F}"/>
                </a:ext>
              </a:extLst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214688" y="2628900"/>
              <a:ext cx="52388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4">
              <a:extLst>
                <a:ext uri="{FF2B5EF4-FFF2-40B4-BE49-F238E27FC236}">
                  <a16:creationId xmlns:a16="http://schemas.microsoft.com/office/drawing/2014/main" id="{62B2F765-5DF4-490F-9902-61C1067CB54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219450" y="2651125"/>
              <a:ext cx="42863" cy="73025"/>
            </a:xfrm>
            <a:custGeom>
              <a:avLst/>
              <a:gdLst>
                <a:gd name="T0" fmla="*/ 77 w 161"/>
                <a:gd name="T1" fmla="*/ 115 h 239"/>
                <a:gd name="T2" fmla="*/ 123 w 161"/>
                <a:gd name="T3" fmla="*/ 172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5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2 h 239"/>
                <a:gd name="T18" fmla="*/ 100 w 161"/>
                <a:gd name="T19" fmla="*/ 109 h 239"/>
                <a:gd name="T20" fmla="*/ 150 w 161"/>
                <a:gd name="T21" fmla="*/ 48 h 239"/>
                <a:gd name="T22" fmla="*/ 79 w 161"/>
                <a:gd name="T23" fmla="*/ 0 h 239"/>
                <a:gd name="T24" fmla="*/ 11 w 161"/>
                <a:gd name="T25" fmla="*/ 47 h 239"/>
                <a:gd name="T26" fmla="*/ 29 w 161"/>
                <a:gd name="T27" fmla="*/ 66 h 239"/>
                <a:gd name="T28" fmla="*/ 47 w 161"/>
                <a:gd name="T29" fmla="*/ 48 h 239"/>
                <a:gd name="T30" fmla="*/ 29 w 161"/>
                <a:gd name="T31" fmla="*/ 30 h 239"/>
                <a:gd name="T32" fmla="*/ 78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3 w 161"/>
                <a:gd name="T39" fmla="*/ 105 h 239"/>
                <a:gd name="T40" fmla="*/ 52 w 161"/>
                <a:gd name="T41" fmla="*/ 106 h 239"/>
                <a:gd name="T42" fmla="*/ 49 w 161"/>
                <a:gd name="T43" fmla="*/ 111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9" y="203"/>
                  </a:cubicBezTo>
                  <a:cubicBezTo>
                    <a:pt x="35" y="203"/>
                    <a:pt x="39" y="191"/>
                    <a:pt x="39" y="184"/>
                  </a:cubicBezTo>
                  <a:cubicBezTo>
                    <a:pt x="39" y="173"/>
                    <a:pt x="31" y="165"/>
                    <a:pt x="20" y="165"/>
                  </a:cubicBezTo>
                  <a:cubicBezTo>
                    <a:pt x="10" y="165"/>
                    <a:pt x="0" y="171"/>
                    <a:pt x="0" y="185"/>
                  </a:cubicBezTo>
                  <a:cubicBezTo>
                    <a:pt x="0" y="218"/>
                    <a:pt x="37" y="239"/>
                    <a:pt x="79" y="239"/>
                  </a:cubicBezTo>
                  <a:cubicBezTo>
                    <a:pt x="127" y="239"/>
                    <a:pt x="161" y="207"/>
                    <a:pt x="161" y="172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70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6"/>
                    <a:pt x="29" y="66"/>
                  </a:cubicBezTo>
                  <a:cubicBezTo>
                    <a:pt x="40" y="66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6"/>
                    <a:pt x="54" y="106"/>
                    <a:pt x="52" y="106"/>
                  </a:cubicBezTo>
                  <a:cubicBezTo>
                    <a:pt x="52" y="106"/>
                    <a:pt x="49" y="107"/>
                    <a:pt x="49" y="111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5">
              <a:extLst>
                <a:ext uri="{FF2B5EF4-FFF2-40B4-BE49-F238E27FC236}">
                  <a16:creationId xmlns:a16="http://schemas.microsoft.com/office/drawing/2014/main" id="{F9AB450F-D597-4640-A0D3-DF75BFA05977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289300" y="2605088"/>
              <a:ext cx="44450" cy="66675"/>
            </a:xfrm>
            <a:custGeom>
              <a:avLst/>
              <a:gdLst>
                <a:gd name="T0" fmla="*/ 126 w 165"/>
                <a:gd name="T1" fmla="*/ 102 h 221"/>
                <a:gd name="T2" fmla="*/ 143 w 165"/>
                <a:gd name="T3" fmla="*/ 94 h 221"/>
                <a:gd name="T4" fmla="*/ 128 w 165"/>
                <a:gd name="T5" fmla="*/ 87 h 221"/>
                <a:gd name="T6" fmla="*/ 47 w 165"/>
                <a:gd name="T7" fmla="*/ 87 h 221"/>
                <a:gd name="T8" fmla="*/ 133 w 165"/>
                <a:gd name="T9" fmla="*/ 15 h 221"/>
                <a:gd name="T10" fmla="*/ 148 w 165"/>
                <a:gd name="T11" fmla="*/ 15 h 221"/>
                <a:gd name="T12" fmla="*/ 165 w 165"/>
                <a:gd name="T13" fmla="*/ 7 h 221"/>
                <a:gd name="T14" fmla="*/ 150 w 165"/>
                <a:gd name="T15" fmla="*/ 0 h 221"/>
                <a:gd name="T16" fmla="*/ 132 w 165"/>
                <a:gd name="T17" fmla="*/ 0 h 221"/>
                <a:gd name="T18" fmla="*/ 0 w 165"/>
                <a:gd name="T19" fmla="*/ 126 h 221"/>
                <a:gd name="T20" fmla="*/ 91 w 165"/>
                <a:gd name="T21" fmla="*/ 221 h 221"/>
                <a:gd name="T22" fmla="*/ 156 w 165"/>
                <a:gd name="T23" fmla="*/ 195 h 221"/>
                <a:gd name="T24" fmla="*/ 151 w 165"/>
                <a:gd name="T25" fmla="*/ 188 h 221"/>
                <a:gd name="T26" fmla="*/ 144 w 165"/>
                <a:gd name="T27" fmla="*/ 191 h 221"/>
                <a:gd name="T28" fmla="*/ 92 w 165"/>
                <a:gd name="T29" fmla="*/ 210 h 221"/>
                <a:gd name="T30" fmla="*/ 38 w 165"/>
                <a:gd name="T31" fmla="*/ 145 h 221"/>
                <a:gd name="T32" fmla="*/ 43 w 165"/>
                <a:gd name="T33" fmla="*/ 102 h 221"/>
                <a:gd name="T34" fmla="*/ 126 w 165"/>
                <a:gd name="T35" fmla="*/ 10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221">
                  <a:moveTo>
                    <a:pt x="126" y="102"/>
                  </a:moveTo>
                  <a:cubicBezTo>
                    <a:pt x="134" y="102"/>
                    <a:pt x="143" y="102"/>
                    <a:pt x="143" y="94"/>
                  </a:cubicBezTo>
                  <a:cubicBezTo>
                    <a:pt x="143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7" y="15"/>
                    <a:pt x="165" y="15"/>
                    <a:pt x="165" y="7"/>
                  </a:cubicBezTo>
                  <a:cubicBezTo>
                    <a:pt x="165" y="0"/>
                    <a:pt x="158" y="0"/>
                    <a:pt x="150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1"/>
                    <a:pt x="91" y="221"/>
                  </a:cubicBezTo>
                  <a:cubicBezTo>
                    <a:pt x="123" y="221"/>
                    <a:pt x="156" y="201"/>
                    <a:pt x="156" y="195"/>
                  </a:cubicBezTo>
                  <a:cubicBezTo>
                    <a:pt x="156" y="194"/>
                    <a:pt x="155" y="188"/>
                    <a:pt x="151" y="188"/>
                  </a:cubicBezTo>
                  <a:cubicBezTo>
                    <a:pt x="150" y="188"/>
                    <a:pt x="149" y="188"/>
                    <a:pt x="144" y="191"/>
                  </a:cubicBezTo>
                  <a:cubicBezTo>
                    <a:pt x="129" y="201"/>
                    <a:pt x="110" y="210"/>
                    <a:pt x="92" y="210"/>
                  </a:cubicBezTo>
                  <a:cubicBezTo>
                    <a:pt x="63" y="210"/>
                    <a:pt x="38" y="189"/>
                    <a:pt x="38" y="145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6">
              <a:extLst>
                <a:ext uri="{FF2B5EF4-FFF2-40B4-BE49-F238E27FC236}">
                  <a16:creationId xmlns:a16="http://schemas.microsoft.com/office/drawing/2014/main" id="{4EA464FA-4700-443C-AF22-D4A2B9DD7F1F}"/>
                </a:ext>
              </a:extLst>
            </p:cNvPr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3341688" y="2622550"/>
              <a:ext cx="26988" cy="71438"/>
            </a:xfrm>
            <a:custGeom>
              <a:avLst/>
              <a:gdLst>
                <a:gd name="T0" fmla="*/ 96 w 105"/>
                <a:gd name="T1" fmla="*/ 14 h 235"/>
                <a:gd name="T2" fmla="*/ 82 w 105"/>
                <a:gd name="T3" fmla="*/ 0 h 235"/>
                <a:gd name="T4" fmla="*/ 63 w 105"/>
                <a:gd name="T5" fmla="*/ 20 h 235"/>
                <a:gd name="T6" fmla="*/ 77 w 105"/>
                <a:gd name="T7" fmla="*/ 33 h 235"/>
                <a:gd name="T8" fmla="*/ 96 w 105"/>
                <a:gd name="T9" fmla="*/ 14 h 235"/>
                <a:gd name="T10" fmla="*/ 25 w 105"/>
                <a:gd name="T11" fmla="*/ 191 h 235"/>
                <a:gd name="T12" fmla="*/ 22 w 105"/>
                <a:gd name="T13" fmla="*/ 206 h 235"/>
                <a:gd name="T14" fmla="*/ 55 w 105"/>
                <a:gd name="T15" fmla="*/ 235 h 235"/>
                <a:gd name="T16" fmla="*/ 105 w 105"/>
                <a:gd name="T17" fmla="*/ 182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7 w 105"/>
                <a:gd name="T25" fmla="*/ 213 h 235"/>
                <a:gd name="T26" fmla="*/ 53 w 105"/>
                <a:gd name="T27" fmla="*/ 191 h 235"/>
                <a:gd name="T28" fmla="*/ 64 w 105"/>
                <a:gd name="T29" fmla="*/ 163 h 235"/>
                <a:gd name="T30" fmla="*/ 81 w 105"/>
                <a:gd name="T31" fmla="*/ 119 h 235"/>
                <a:gd name="T32" fmla="*/ 83 w 105"/>
                <a:gd name="T33" fmla="*/ 108 h 235"/>
                <a:gd name="T34" fmla="*/ 50 w 105"/>
                <a:gd name="T35" fmla="*/ 78 h 235"/>
                <a:gd name="T36" fmla="*/ 0 w 105"/>
                <a:gd name="T37" fmla="*/ 131 h 235"/>
                <a:gd name="T38" fmla="*/ 6 w 105"/>
                <a:gd name="T39" fmla="*/ 136 h 235"/>
                <a:gd name="T40" fmla="*/ 12 w 105"/>
                <a:gd name="T41" fmla="*/ 130 h 235"/>
                <a:gd name="T42" fmla="*/ 49 w 105"/>
                <a:gd name="T43" fmla="*/ 88 h 235"/>
                <a:gd name="T44" fmla="*/ 58 w 105"/>
                <a:gd name="T45" fmla="*/ 100 h 235"/>
                <a:gd name="T46" fmla="*/ 47 w 105"/>
                <a:gd name="T47" fmla="*/ 135 h 235"/>
                <a:gd name="T48" fmla="*/ 25 w 105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4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10"/>
                    <a:pt x="63" y="20"/>
                  </a:cubicBezTo>
                  <a:cubicBezTo>
                    <a:pt x="63" y="26"/>
                    <a:pt x="67" y="33"/>
                    <a:pt x="77" y="33"/>
                  </a:cubicBezTo>
                  <a:cubicBezTo>
                    <a:pt x="87" y="33"/>
                    <a:pt x="96" y="23"/>
                    <a:pt x="96" y="14"/>
                  </a:cubicBezTo>
                  <a:close/>
                  <a:moveTo>
                    <a:pt x="25" y="191"/>
                  </a:moveTo>
                  <a:cubicBezTo>
                    <a:pt x="24" y="195"/>
                    <a:pt x="22" y="200"/>
                    <a:pt x="22" y="206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2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4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7" y="221"/>
                    <a:pt x="47" y="213"/>
                  </a:cubicBezTo>
                  <a:cubicBezTo>
                    <a:pt x="47" y="205"/>
                    <a:pt x="50" y="199"/>
                    <a:pt x="53" y="191"/>
                  </a:cubicBezTo>
                  <a:cubicBezTo>
                    <a:pt x="56" y="182"/>
                    <a:pt x="60" y="172"/>
                    <a:pt x="64" y="163"/>
                  </a:cubicBezTo>
                  <a:cubicBezTo>
                    <a:pt x="67" y="155"/>
                    <a:pt x="80" y="123"/>
                    <a:pt x="81" y="119"/>
                  </a:cubicBezTo>
                  <a:cubicBezTo>
                    <a:pt x="82" y="115"/>
                    <a:pt x="83" y="111"/>
                    <a:pt x="83" y="108"/>
                  </a:cubicBezTo>
                  <a:cubicBezTo>
                    <a:pt x="83" y="91"/>
                    <a:pt x="69" y="78"/>
                    <a:pt x="50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4" y="136"/>
                    <a:pt x="6" y="136"/>
                  </a:cubicBezTo>
                  <a:cubicBezTo>
                    <a:pt x="10" y="136"/>
                    <a:pt x="11" y="134"/>
                    <a:pt x="12" y="130"/>
                  </a:cubicBezTo>
                  <a:cubicBezTo>
                    <a:pt x="21" y="100"/>
                    <a:pt x="36" y="88"/>
                    <a:pt x="49" y="88"/>
                  </a:cubicBezTo>
                  <a:cubicBezTo>
                    <a:pt x="55" y="88"/>
                    <a:pt x="58" y="90"/>
                    <a:pt x="58" y="100"/>
                  </a:cubicBezTo>
                  <a:cubicBezTo>
                    <a:pt x="58" y="108"/>
                    <a:pt x="56" y="113"/>
                    <a:pt x="47" y="135"/>
                  </a:cubicBezTo>
                  <a:lnTo>
                    <a:pt x="25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245" descr="\documentclass{article}&#10;\usepackage{amsmath}&#10;\pagestyle{empty}&#10;\begin{document}&#10;&#10;$-a$&#10;&#10;&#10;\end{document}" title="IguanaTex Vector Display">
            <a:extLst>
              <a:ext uri="{FF2B5EF4-FFF2-40B4-BE49-F238E27FC236}">
                <a16:creationId xmlns:a16="http://schemas.microsoft.com/office/drawing/2014/main" id="{A3FCD36C-D40B-4BC7-B087-4980A67AFE13}"/>
              </a:ext>
            </a:extLst>
          </p:cNvPr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8384286" y="4955568"/>
            <a:ext cx="176561" cy="74761"/>
            <a:chOff x="6116638" y="4743450"/>
            <a:chExt cx="176213" cy="74613"/>
          </a:xfrm>
        </p:grpSpPr>
        <p:sp>
          <p:nvSpPr>
            <p:cNvPr id="243" name="Freeform 213">
              <a:extLst>
                <a:ext uri="{FF2B5EF4-FFF2-40B4-BE49-F238E27FC236}">
                  <a16:creationId xmlns:a16="http://schemas.microsoft.com/office/drawing/2014/main" id="{8E08E0E9-EE5F-4F4C-951F-8E424075040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116638" y="4772025"/>
              <a:ext cx="90488" cy="6350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14">
              <a:extLst>
                <a:ext uri="{FF2B5EF4-FFF2-40B4-BE49-F238E27FC236}">
                  <a16:creationId xmlns:a16="http://schemas.microsoft.com/office/drawing/2014/main" id="{79C17B78-FE78-473A-A788-EC1A0D8BBD1F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6226176" y="4743450"/>
              <a:ext cx="66675" cy="74613"/>
            </a:xfrm>
            <a:custGeom>
              <a:avLst/>
              <a:gdLst>
                <a:gd name="T0" fmla="*/ 167 w 229"/>
                <a:gd name="T1" fmla="*/ 32 h 227"/>
                <a:gd name="T2" fmla="*/ 121 w 229"/>
                <a:gd name="T3" fmla="*/ 0 h 227"/>
                <a:gd name="T4" fmla="*/ 0 w 229"/>
                <a:gd name="T5" fmla="*/ 147 h 227"/>
                <a:gd name="T6" fmla="*/ 67 w 229"/>
                <a:gd name="T7" fmla="*/ 227 h 227"/>
                <a:gd name="T8" fmla="*/ 132 w 229"/>
                <a:gd name="T9" fmla="*/ 190 h 227"/>
                <a:gd name="T10" fmla="*/ 177 w 229"/>
                <a:gd name="T11" fmla="*/ 227 h 227"/>
                <a:gd name="T12" fmla="*/ 214 w 229"/>
                <a:gd name="T13" fmla="*/ 200 h 227"/>
                <a:gd name="T14" fmla="*/ 229 w 229"/>
                <a:gd name="T15" fmla="*/ 150 h 227"/>
                <a:gd name="T16" fmla="*/ 223 w 229"/>
                <a:gd name="T17" fmla="*/ 145 h 227"/>
                <a:gd name="T18" fmla="*/ 216 w 229"/>
                <a:gd name="T19" fmla="*/ 154 h 227"/>
                <a:gd name="T20" fmla="*/ 178 w 229"/>
                <a:gd name="T21" fmla="*/ 216 h 227"/>
                <a:gd name="T22" fmla="*/ 163 w 229"/>
                <a:gd name="T23" fmla="*/ 193 h 227"/>
                <a:gd name="T24" fmla="*/ 170 w 229"/>
                <a:gd name="T25" fmla="*/ 156 h 227"/>
                <a:gd name="T26" fmla="*/ 181 w 229"/>
                <a:gd name="T27" fmla="*/ 111 h 227"/>
                <a:gd name="T28" fmla="*/ 199 w 229"/>
                <a:gd name="T29" fmla="*/ 41 h 227"/>
                <a:gd name="T30" fmla="*/ 202 w 229"/>
                <a:gd name="T31" fmla="*/ 24 h 227"/>
                <a:gd name="T32" fmla="*/ 188 w 229"/>
                <a:gd name="T33" fmla="*/ 10 h 227"/>
                <a:gd name="T34" fmla="*/ 167 w 229"/>
                <a:gd name="T35" fmla="*/ 32 h 227"/>
                <a:gd name="T36" fmla="*/ 134 w 229"/>
                <a:gd name="T37" fmla="*/ 162 h 227"/>
                <a:gd name="T38" fmla="*/ 124 w 229"/>
                <a:gd name="T39" fmla="*/ 181 h 227"/>
                <a:gd name="T40" fmla="*/ 68 w 229"/>
                <a:gd name="T41" fmla="*/ 216 h 227"/>
                <a:gd name="T42" fmla="*/ 36 w 229"/>
                <a:gd name="T43" fmla="*/ 169 h 227"/>
                <a:gd name="T44" fmla="*/ 63 w 229"/>
                <a:gd name="T45" fmla="*/ 60 h 227"/>
                <a:gd name="T46" fmla="*/ 121 w 229"/>
                <a:gd name="T47" fmla="*/ 11 h 227"/>
                <a:gd name="T48" fmla="*/ 161 w 229"/>
                <a:gd name="T49" fmla="*/ 55 h 227"/>
                <a:gd name="T50" fmla="*/ 159 w 229"/>
                <a:gd name="T51" fmla="*/ 64 h 227"/>
                <a:gd name="T52" fmla="*/ 134 w 229"/>
                <a:gd name="T53" fmla="*/ 16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9" h="227">
                  <a:moveTo>
                    <a:pt x="167" y="32"/>
                  </a:moveTo>
                  <a:cubicBezTo>
                    <a:pt x="158" y="14"/>
                    <a:pt x="143" y="0"/>
                    <a:pt x="121" y="0"/>
                  </a:cubicBezTo>
                  <a:cubicBezTo>
                    <a:pt x="62" y="0"/>
                    <a:pt x="0" y="74"/>
                    <a:pt x="0" y="147"/>
                  </a:cubicBezTo>
                  <a:cubicBezTo>
                    <a:pt x="0" y="194"/>
                    <a:pt x="28" y="227"/>
                    <a:pt x="67" y="227"/>
                  </a:cubicBezTo>
                  <a:cubicBezTo>
                    <a:pt x="77" y="227"/>
                    <a:pt x="102" y="225"/>
                    <a:pt x="132" y="190"/>
                  </a:cubicBezTo>
                  <a:cubicBezTo>
                    <a:pt x="136" y="211"/>
                    <a:pt x="153" y="227"/>
                    <a:pt x="177" y="227"/>
                  </a:cubicBezTo>
                  <a:cubicBezTo>
                    <a:pt x="195" y="227"/>
                    <a:pt x="206" y="216"/>
                    <a:pt x="214" y="200"/>
                  </a:cubicBezTo>
                  <a:cubicBezTo>
                    <a:pt x="223" y="182"/>
                    <a:pt x="229" y="151"/>
                    <a:pt x="229" y="150"/>
                  </a:cubicBezTo>
                  <a:cubicBezTo>
                    <a:pt x="229" y="145"/>
                    <a:pt x="225" y="145"/>
                    <a:pt x="223" y="145"/>
                  </a:cubicBezTo>
                  <a:cubicBezTo>
                    <a:pt x="218" y="145"/>
                    <a:pt x="218" y="147"/>
                    <a:pt x="216" y="154"/>
                  </a:cubicBezTo>
                  <a:cubicBezTo>
                    <a:pt x="208" y="187"/>
                    <a:pt x="199" y="216"/>
                    <a:pt x="178" y="216"/>
                  </a:cubicBezTo>
                  <a:cubicBezTo>
                    <a:pt x="165" y="216"/>
                    <a:pt x="163" y="203"/>
                    <a:pt x="163" y="193"/>
                  </a:cubicBezTo>
                  <a:cubicBezTo>
                    <a:pt x="163" y="182"/>
                    <a:pt x="164" y="178"/>
                    <a:pt x="170" y="156"/>
                  </a:cubicBezTo>
                  <a:cubicBezTo>
                    <a:pt x="175" y="135"/>
                    <a:pt x="176" y="130"/>
                    <a:pt x="181" y="111"/>
                  </a:cubicBezTo>
                  <a:lnTo>
                    <a:pt x="199" y="41"/>
                  </a:lnTo>
                  <a:cubicBezTo>
                    <a:pt x="202" y="27"/>
                    <a:pt x="202" y="26"/>
                    <a:pt x="202" y="24"/>
                  </a:cubicBezTo>
                  <a:cubicBezTo>
                    <a:pt x="202" y="15"/>
                    <a:pt x="196" y="10"/>
                    <a:pt x="188" y="10"/>
                  </a:cubicBezTo>
                  <a:cubicBezTo>
                    <a:pt x="176" y="10"/>
                    <a:pt x="168" y="21"/>
                    <a:pt x="167" y="32"/>
                  </a:cubicBezTo>
                  <a:close/>
                  <a:moveTo>
                    <a:pt x="134" y="162"/>
                  </a:moveTo>
                  <a:cubicBezTo>
                    <a:pt x="132" y="171"/>
                    <a:pt x="132" y="172"/>
                    <a:pt x="124" y="181"/>
                  </a:cubicBezTo>
                  <a:cubicBezTo>
                    <a:pt x="102" y="208"/>
                    <a:pt x="82" y="216"/>
                    <a:pt x="68" y="216"/>
                  </a:cubicBezTo>
                  <a:cubicBezTo>
                    <a:pt x="43" y="216"/>
                    <a:pt x="36" y="189"/>
                    <a:pt x="36" y="169"/>
                  </a:cubicBezTo>
                  <a:cubicBezTo>
                    <a:pt x="36" y="144"/>
                    <a:pt x="52" y="83"/>
                    <a:pt x="63" y="60"/>
                  </a:cubicBezTo>
                  <a:cubicBezTo>
                    <a:pt x="79" y="30"/>
                    <a:pt x="101" y="11"/>
                    <a:pt x="121" y="11"/>
                  </a:cubicBezTo>
                  <a:cubicBezTo>
                    <a:pt x="154" y="11"/>
                    <a:pt x="161" y="52"/>
                    <a:pt x="161" y="55"/>
                  </a:cubicBezTo>
                  <a:cubicBezTo>
                    <a:pt x="161" y="59"/>
                    <a:pt x="160" y="62"/>
                    <a:pt x="159" y="64"/>
                  </a:cubicBezTo>
                  <a:lnTo>
                    <a:pt x="134" y="16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B5EB61E-B1CB-4D87-8A00-F7E4E3B204BA}"/>
              </a:ext>
            </a:extLst>
          </p:cNvPr>
          <p:cNvCxnSpPr>
            <a:cxnSpLocks/>
          </p:cNvCxnSpPr>
          <p:nvPr/>
        </p:nvCxnSpPr>
        <p:spPr>
          <a:xfrm>
            <a:off x="8482858" y="4873126"/>
            <a:ext cx="0" cy="55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1DF41B1C-2E79-474C-A66D-8E5D0433F27B}"/>
              </a:ext>
            </a:extLst>
          </p:cNvPr>
          <p:cNvCxnSpPr>
            <a:cxnSpLocks/>
          </p:cNvCxnSpPr>
          <p:nvPr/>
        </p:nvCxnSpPr>
        <p:spPr>
          <a:xfrm>
            <a:off x="7147281" y="3962974"/>
            <a:ext cx="22126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9" name="Group 268" descr="\documentclass{article}&#10;\usepackage{amsmath}&#10;\pagestyle{empty}&#10;\begin{document}&#10;&#10;$2l$&#10;&#10;&#10;\end{document}" title="IguanaTex Vector Display">
            <a:extLst>
              <a:ext uri="{FF2B5EF4-FFF2-40B4-BE49-F238E27FC236}">
                <a16:creationId xmlns:a16="http://schemas.microsoft.com/office/drawing/2014/main" id="{D7BB0A8E-A049-47FC-AA9A-2B6662DB2C4A}"/>
              </a:ext>
            </a:extLst>
          </p:cNvPr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7654457" y="3775728"/>
            <a:ext cx="151364" cy="149319"/>
            <a:chOff x="2541577" y="2540000"/>
            <a:chExt cx="117475" cy="115888"/>
          </a:xfrm>
        </p:grpSpPr>
        <p:sp>
          <p:nvSpPr>
            <p:cNvPr id="266" name="Freeform 221">
              <a:extLst>
                <a:ext uri="{FF2B5EF4-FFF2-40B4-BE49-F238E27FC236}">
                  <a16:creationId xmlns:a16="http://schemas.microsoft.com/office/drawing/2014/main" id="{C679DA6E-F9F2-4D6C-A673-89D78F505655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41577" y="2544763"/>
              <a:ext cx="66675" cy="109538"/>
            </a:xfrm>
            <a:custGeom>
              <a:avLst/>
              <a:gdLst>
                <a:gd name="T0" fmla="*/ 39 w 199"/>
                <a:gd name="T1" fmla="*/ 294 h 333"/>
                <a:gd name="T2" fmla="*/ 92 w 199"/>
                <a:gd name="T3" fmla="*/ 243 h 333"/>
                <a:gd name="T4" fmla="*/ 199 w 199"/>
                <a:gd name="T5" fmla="*/ 97 h 333"/>
                <a:gd name="T6" fmla="*/ 94 w 199"/>
                <a:gd name="T7" fmla="*/ 0 h 333"/>
                <a:gd name="T8" fmla="*/ 0 w 199"/>
                <a:gd name="T9" fmla="*/ 90 h 333"/>
                <a:gd name="T10" fmla="*/ 27 w 199"/>
                <a:gd name="T11" fmla="*/ 118 h 333"/>
                <a:gd name="T12" fmla="*/ 53 w 199"/>
                <a:gd name="T13" fmla="*/ 92 h 333"/>
                <a:gd name="T14" fmla="*/ 26 w 199"/>
                <a:gd name="T15" fmla="*/ 66 h 333"/>
                <a:gd name="T16" fmla="*/ 20 w 199"/>
                <a:gd name="T17" fmla="*/ 66 h 333"/>
                <a:gd name="T18" fmla="*/ 87 w 199"/>
                <a:gd name="T19" fmla="*/ 15 h 333"/>
                <a:gd name="T20" fmla="*/ 154 w 199"/>
                <a:gd name="T21" fmla="*/ 97 h 333"/>
                <a:gd name="T22" fmla="*/ 102 w 199"/>
                <a:gd name="T23" fmla="*/ 207 h 333"/>
                <a:gd name="T24" fmla="*/ 6 w 199"/>
                <a:gd name="T25" fmla="*/ 314 h 333"/>
                <a:gd name="T26" fmla="*/ 0 w 199"/>
                <a:gd name="T27" fmla="*/ 333 h 333"/>
                <a:gd name="T28" fmla="*/ 185 w 199"/>
                <a:gd name="T29" fmla="*/ 333 h 333"/>
                <a:gd name="T30" fmla="*/ 199 w 199"/>
                <a:gd name="T31" fmla="*/ 246 h 333"/>
                <a:gd name="T32" fmla="*/ 187 w 199"/>
                <a:gd name="T33" fmla="*/ 246 h 333"/>
                <a:gd name="T34" fmla="*/ 176 w 199"/>
                <a:gd name="T35" fmla="*/ 290 h 333"/>
                <a:gd name="T36" fmla="*/ 128 w 199"/>
                <a:gd name="T37" fmla="*/ 294 h 333"/>
                <a:gd name="T38" fmla="*/ 39 w 199"/>
                <a:gd name="T39" fmla="*/ 29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3">
                  <a:moveTo>
                    <a:pt x="39" y="294"/>
                  </a:moveTo>
                  <a:lnTo>
                    <a:pt x="92" y="243"/>
                  </a:lnTo>
                  <a:cubicBezTo>
                    <a:pt x="169" y="174"/>
                    <a:pt x="199" y="147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6"/>
                    <a:pt x="154" y="97"/>
                  </a:cubicBezTo>
                  <a:cubicBezTo>
                    <a:pt x="154" y="137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20"/>
                    <a:pt x="0" y="321"/>
                    <a:pt x="0" y="333"/>
                  </a:cubicBezTo>
                  <a:lnTo>
                    <a:pt x="185" y="333"/>
                  </a:lnTo>
                  <a:lnTo>
                    <a:pt x="199" y="246"/>
                  </a:lnTo>
                  <a:lnTo>
                    <a:pt x="187" y="246"/>
                  </a:lnTo>
                  <a:cubicBezTo>
                    <a:pt x="184" y="261"/>
                    <a:pt x="181" y="283"/>
                    <a:pt x="176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22">
              <a:extLst>
                <a:ext uri="{FF2B5EF4-FFF2-40B4-BE49-F238E27FC236}">
                  <a16:creationId xmlns:a16="http://schemas.microsoft.com/office/drawing/2014/main" id="{A8B91A4C-FE94-4CB8-93A0-A0357A7BA836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624127" y="2540000"/>
              <a:ext cx="34925" cy="115888"/>
            </a:xfrm>
            <a:custGeom>
              <a:avLst/>
              <a:gdLst>
                <a:gd name="T0" fmla="*/ 106 w 106"/>
                <a:gd name="T1" fmla="*/ 5 h 352"/>
                <a:gd name="T2" fmla="*/ 100 w 106"/>
                <a:gd name="T3" fmla="*/ 0 h 352"/>
                <a:gd name="T4" fmla="*/ 39 w 106"/>
                <a:gd name="T5" fmla="*/ 5 h 352"/>
                <a:gd name="T6" fmla="*/ 30 w 106"/>
                <a:gd name="T7" fmla="*/ 15 h 352"/>
                <a:gd name="T8" fmla="*/ 42 w 106"/>
                <a:gd name="T9" fmla="*/ 21 h 352"/>
                <a:gd name="T10" fmla="*/ 67 w 106"/>
                <a:gd name="T11" fmla="*/ 29 h 352"/>
                <a:gd name="T12" fmla="*/ 65 w 106"/>
                <a:gd name="T13" fmla="*/ 39 h 352"/>
                <a:gd name="T14" fmla="*/ 2 w 106"/>
                <a:gd name="T15" fmla="*/ 289 h 352"/>
                <a:gd name="T16" fmla="*/ 0 w 106"/>
                <a:gd name="T17" fmla="*/ 306 h 352"/>
                <a:gd name="T18" fmla="*/ 45 w 106"/>
                <a:gd name="T19" fmla="*/ 352 h 352"/>
                <a:gd name="T20" fmla="*/ 83 w 106"/>
                <a:gd name="T21" fmla="*/ 324 h 352"/>
                <a:gd name="T22" fmla="*/ 97 w 106"/>
                <a:gd name="T23" fmla="*/ 275 h 352"/>
                <a:gd name="T24" fmla="*/ 91 w 106"/>
                <a:gd name="T25" fmla="*/ 270 h 352"/>
                <a:gd name="T26" fmla="*/ 85 w 106"/>
                <a:gd name="T27" fmla="*/ 279 h 352"/>
                <a:gd name="T28" fmla="*/ 47 w 106"/>
                <a:gd name="T29" fmla="*/ 341 h 352"/>
                <a:gd name="T30" fmla="*/ 32 w 106"/>
                <a:gd name="T31" fmla="*/ 318 h 352"/>
                <a:gd name="T32" fmla="*/ 35 w 106"/>
                <a:gd name="T33" fmla="*/ 294 h 352"/>
                <a:gd name="T34" fmla="*/ 106 w 106"/>
                <a:gd name="T35" fmla="*/ 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6" h="352">
                  <a:moveTo>
                    <a:pt x="106" y="5"/>
                  </a:moveTo>
                  <a:cubicBezTo>
                    <a:pt x="106" y="5"/>
                    <a:pt x="106" y="0"/>
                    <a:pt x="100" y="0"/>
                  </a:cubicBezTo>
                  <a:cubicBezTo>
                    <a:pt x="89" y="0"/>
                    <a:pt x="52" y="4"/>
                    <a:pt x="39" y="5"/>
                  </a:cubicBezTo>
                  <a:cubicBezTo>
                    <a:pt x="35" y="5"/>
                    <a:pt x="30" y="6"/>
                    <a:pt x="30" y="15"/>
                  </a:cubicBezTo>
                  <a:cubicBezTo>
                    <a:pt x="30" y="21"/>
                    <a:pt x="35" y="21"/>
                    <a:pt x="42" y="21"/>
                  </a:cubicBezTo>
                  <a:cubicBezTo>
                    <a:pt x="66" y="21"/>
                    <a:pt x="67" y="25"/>
                    <a:pt x="67" y="29"/>
                  </a:cubicBezTo>
                  <a:lnTo>
                    <a:pt x="65" y="39"/>
                  </a:lnTo>
                  <a:lnTo>
                    <a:pt x="2" y="289"/>
                  </a:lnTo>
                  <a:cubicBezTo>
                    <a:pt x="1" y="295"/>
                    <a:pt x="0" y="298"/>
                    <a:pt x="0" y="306"/>
                  </a:cubicBezTo>
                  <a:cubicBezTo>
                    <a:pt x="0" y="335"/>
                    <a:pt x="22" y="352"/>
                    <a:pt x="45" y="352"/>
                  </a:cubicBezTo>
                  <a:cubicBezTo>
                    <a:pt x="62" y="352"/>
                    <a:pt x="74" y="342"/>
                    <a:pt x="83" y="324"/>
                  </a:cubicBezTo>
                  <a:cubicBezTo>
                    <a:pt x="91" y="305"/>
                    <a:pt x="97" y="276"/>
                    <a:pt x="97" y="275"/>
                  </a:cubicBezTo>
                  <a:cubicBezTo>
                    <a:pt x="97" y="270"/>
                    <a:pt x="93" y="270"/>
                    <a:pt x="91" y="270"/>
                  </a:cubicBezTo>
                  <a:cubicBezTo>
                    <a:pt x="87" y="270"/>
                    <a:pt x="86" y="272"/>
                    <a:pt x="85" y="279"/>
                  </a:cubicBezTo>
                  <a:cubicBezTo>
                    <a:pt x="76" y="312"/>
                    <a:pt x="67" y="341"/>
                    <a:pt x="47" y="341"/>
                  </a:cubicBezTo>
                  <a:cubicBezTo>
                    <a:pt x="32" y="341"/>
                    <a:pt x="32" y="325"/>
                    <a:pt x="32" y="318"/>
                  </a:cubicBezTo>
                  <a:cubicBezTo>
                    <a:pt x="32" y="306"/>
                    <a:pt x="32" y="304"/>
                    <a:pt x="35" y="294"/>
                  </a:cubicBezTo>
                  <a:lnTo>
                    <a:pt x="106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515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7A42-7A55-4EED-B583-128C473F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cap="none" dirty="0">
                <a:solidFill>
                  <a:srgbClr val="000000"/>
                </a:solidFill>
                <a:ea typeface="+mn-ea"/>
                <a:cs typeface="+mn-cs"/>
              </a:rPr>
              <a:t>Equal Amplitude Oscillons</a:t>
            </a:r>
            <a:endParaRPr lang="en-US" sz="4000" dirty="0"/>
          </a:p>
        </p:txBody>
      </p:sp>
      <p:grpSp>
        <p:nvGrpSpPr>
          <p:cNvPr id="48" name="Group 47" descr="\documentclass{article}&#10;\usepackage{amsmath}&#10;\pagestyle{empty}&#10;\begin{document}&#10;&#10;$\epsilon_{1}=\epsilon_{2}=\epsilon, \qquad l&gt;&gt;\frac{1}{\epsilon}$&#10;&#10;&#10;\end{document}" title="IguanaTex Vector Display">
            <a:extLst>
              <a:ext uri="{FF2B5EF4-FFF2-40B4-BE49-F238E27FC236}">
                <a16:creationId xmlns:a16="http://schemas.microsoft.com/office/drawing/2014/main" id="{D91681C7-B674-42D4-84EE-6EA04060A53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47465" y="2172903"/>
            <a:ext cx="2815855" cy="383982"/>
            <a:chOff x="2543176" y="2540000"/>
            <a:chExt cx="1327151" cy="180976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E06B93A5-175A-40DC-B086-B59B83B3BF3F}"/>
                </a:ext>
              </a:extLst>
            </p:cNvPr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2543176" y="2603500"/>
              <a:ext cx="42863" cy="66675"/>
            </a:xfrm>
            <a:custGeom>
              <a:avLst/>
              <a:gdLst>
                <a:gd name="T0" fmla="*/ 126 w 164"/>
                <a:gd name="T1" fmla="*/ 102 h 220"/>
                <a:gd name="T2" fmla="*/ 142 w 164"/>
                <a:gd name="T3" fmla="*/ 94 h 220"/>
                <a:gd name="T4" fmla="*/ 128 w 164"/>
                <a:gd name="T5" fmla="*/ 87 h 220"/>
                <a:gd name="T6" fmla="*/ 47 w 164"/>
                <a:gd name="T7" fmla="*/ 87 h 220"/>
                <a:gd name="T8" fmla="*/ 133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5 h 220"/>
                <a:gd name="T32" fmla="*/ 43 w 164"/>
                <a:gd name="T33" fmla="*/ 102 h 220"/>
                <a:gd name="T34" fmla="*/ 126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6" y="102"/>
                  </a:moveTo>
                  <a:cubicBezTo>
                    <a:pt x="134" y="102"/>
                    <a:pt x="142" y="102"/>
                    <a:pt x="142" y="94"/>
                  </a:cubicBezTo>
                  <a:cubicBezTo>
                    <a:pt x="142" y="87"/>
                    <a:pt x="137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3" y="15"/>
                  </a:cubicBezTo>
                  <a:lnTo>
                    <a:pt x="148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5" y="200"/>
                    <a:pt x="155" y="195"/>
                  </a:cubicBezTo>
                  <a:cubicBezTo>
                    <a:pt x="155" y="193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9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5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6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12423D84-1BDF-413A-B78D-E2B209C829AA}"/>
                </a:ext>
              </a:extLst>
            </p:cNvPr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2600326" y="2620963"/>
              <a:ext cx="33338" cy="69850"/>
            </a:xfrm>
            <a:custGeom>
              <a:avLst/>
              <a:gdLst>
                <a:gd name="T0" fmla="*/ 79 w 127"/>
                <a:gd name="T1" fmla="*/ 10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5 h 231"/>
                <a:gd name="T8" fmla="*/ 51 w 127"/>
                <a:gd name="T9" fmla="*/ 25 h 231"/>
                <a:gd name="T10" fmla="*/ 51 w 127"/>
                <a:gd name="T11" fmla="*/ 203 h 231"/>
                <a:gd name="T12" fmla="*/ 16 w 127"/>
                <a:gd name="T13" fmla="*/ 219 h 231"/>
                <a:gd name="T14" fmla="*/ 3 w 127"/>
                <a:gd name="T15" fmla="*/ 219 h 231"/>
                <a:gd name="T16" fmla="*/ 3 w 127"/>
                <a:gd name="T17" fmla="*/ 231 h 231"/>
                <a:gd name="T18" fmla="*/ 65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4 w 127"/>
                <a:gd name="T25" fmla="*/ 219 h 231"/>
                <a:gd name="T26" fmla="*/ 79 w 127"/>
                <a:gd name="T27" fmla="*/ 203 h 231"/>
                <a:gd name="T28" fmla="*/ 79 w 127"/>
                <a:gd name="T29" fmla="*/ 1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9" y="10"/>
                  </a:moveTo>
                  <a:cubicBezTo>
                    <a:pt x="79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1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3522906-C7AE-4DCB-8197-8DE4C726733D}"/>
                </a:ext>
              </a:extLst>
            </p:cNvPr>
            <p:cNvSpPr>
              <a:spLocks noEditPoints="1"/>
            </p:cNvSpPr>
            <p:nvPr>
              <p:custDataLst>
                <p:tags r:id="rId83"/>
              </p:custDataLst>
            </p:nvPr>
          </p:nvSpPr>
          <p:spPr bwMode="auto">
            <a:xfrm>
              <a:off x="2692401" y="261302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91C3ECB-C919-45B5-ABDA-37550675BB5B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828926" y="260350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4 h 220"/>
                <a:gd name="T4" fmla="*/ 128 w 164"/>
                <a:gd name="T5" fmla="*/ 87 h 220"/>
                <a:gd name="T6" fmla="*/ 47 w 164"/>
                <a:gd name="T7" fmla="*/ 87 h 220"/>
                <a:gd name="T8" fmla="*/ 132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4 w 164"/>
                <a:gd name="T27" fmla="*/ 191 h 220"/>
                <a:gd name="T28" fmla="*/ 91 w 164"/>
                <a:gd name="T29" fmla="*/ 209 h 220"/>
                <a:gd name="T30" fmla="*/ 38 w 164"/>
                <a:gd name="T31" fmla="*/ 145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4"/>
                  </a:cubicBezTo>
                  <a:cubicBezTo>
                    <a:pt x="142" y="87"/>
                    <a:pt x="136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2" y="15"/>
                  </a:cubicBezTo>
                  <a:lnTo>
                    <a:pt x="148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0"/>
                    <a:pt x="90" y="220"/>
                  </a:cubicBezTo>
                  <a:cubicBezTo>
                    <a:pt x="123" y="220"/>
                    <a:pt x="155" y="200"/>
                    <a:pt x="155" y="195"/>
                  </a:cubicBezTo>
                  <a:cubicBezTo>
                    <a:pt x="155" y="193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8" y="201"/>
                    <a:pt x="110" y="209"/>
                    <a:pt x="91" y="209"/>
                  </a:cubicBezTo>
                  <a:cubicBezTo>
                    <a:pt x="63" y="209"/>
                    <a:pt x="38" y="188"/>
                    <a:pt x="38" y="145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5FA91B1E-90A8-48A5-875D-EA7E9BB7B4E1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2901" y="2620963"/>
              <a:ext cx="39688" cy="69850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6 w 154"/>
                <a:gd name="T23" fmla="*/ 45 h 231"/>
                <a:gd name="T24" fmla="*/ 67 w 154"/>
                <a:gd name="T25" fmla="*/ 13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6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516800B7-D057-4956-A9A8-99429988EF91}"/>
                </a:ext>
              </a:extLst>
            </p:cNvPr>
            <p:cNvSpPr>
              <a:spLocks noEditPoints="1"/>
            </p:cNvSpPr>
            <p:nvPr>
              <p:custDataLst>
                <p:tags r:id="rId86"/>
              </p:custDataLst>
            </p:nvPr>
          </p:nvSpPr>
          <p:spPr bwMode="auto">
            <a:xfrm>
              <a:off x="2979739" y="261302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AE0F3492-E5CC-4EEA-B8E4-96BD3246D549}"/>
                </a:ext>
              </a:extLst>
            </p:cNvPr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3116264" y="260350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4 h 220"/>
                <a:gd name="T4" fmla="*/ 128 w 164"/>
                <a:gd name="T5" fmla="*/ 87 h 220"/>
                <a:gd name="T6" fmla="*/ 47 w 164"/>
                <a:gd name="T7" fmla="*/ 87 h 220"/>
                <a:gd name="T8" fmla="*/ 132 w 164"/>
                <a:gd name="T9" fmla="*/ 15 h 220"/>
                <a:gd name="T10" fmla="*/ 148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2 w 164"/>
                <a:gd name="T17" fmla="*/ 0 h 220"/>
                <a:gd name="T18" fmla="*/ 0 w 164"/>
                <a:gd name="T19" fmla="*/ 126 h 220"/>
                <a:gd name="T20" fmla="*/ 91 w 164"/>
                <a:gd name="T21" fmla="*/ 220 h 220"/>
                <a:gd name="T22" fmla="*/ 155 w 164"/>
                <a:gd name="T23" fmla="*/ 195 h 220"/>
                <a:gd name="T24" fmla="*/ 150 w 164"/>
                <a:gd name="T25" fmla="*/ 188 h 220"/>
                <a:gd name="T26" fmla="*/ 144 w 164"/>
                <a:gd name="T27" fmla="*/ 191 h 220"/>
                <a:gd name="T28" fmla="*/ 92 w 164"/>
                <a:gd name="T29" fmla="*/ 209 h 220"/>
                <a:gd name="T30" fmla="*/ 38 w 164"/>
                <a:gd name="T31" fmla="*/ 145 h 220"/>
                <a:gd name="T32" fmla="*/ 43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4"/>
                  </a:cubicBezTo>
                  <a:cubicBezTo>
                    <a:pt x="142" y="87"/>
                    <a:pt x="136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2" y="15"/>
                  </a:cubicBezTo>
                  <a:lnTo>
                    <a:pt x="148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8" y="220"/>
                    <a:pt x="91" y="220"/>
                  </a:cubicBezTo>
                  <a:cubicBezTo>
                    <a:pt x="123" y="220"/>
                    <a:pt x="155" y="200"/>
                    <a:pt x="155" y="195"/>
                  </a:cubicBezTo>
                  <a:cubicBezTo>
                    <a:pt x="155" y="193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8" y="201"/>
                    <a:pt x="110" y="209"/>
                    <a:pt x="92" y="209"/>
                  </a:cubicBezTo>
                  <a:cubicBezTo>
                    <a:pt x="63" y="209"/>
                    <a:pt x="38" y="188"/>
                    <a:pt x="38" y="145"/>
                  </a:cubicBezTo>
                  <a:cubicBezTo>
                    <a:pt x="38" y="127"/>
                    <a:pt x="42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462A6D90-2096-4234-B5B5-63C8A4A4489E}"/>
                </a:ext>
              </a:extLst>
            </p:cNvPr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3175001" y="2652713"/>
              <a:ext cx="14288" cy="44450"/>
            </a:xfrm>
            <a:custGeom>
              <a:avLst/>
              <a:gdLst>
                <a:gd name="T0" fmla="*/ 58 w 58"/>
                <a:gd name="T1" fmla="*/ 52 h 149"/>
                <a:gd name="T2" fmla="*/ 26 w 58"/>
                <a:gd name="T3" fmla="*/ 0 h 149"/>
                <a:gd name="T4" fmla="*/ 0 w 58"/>
                <a:gd name="T5" fmla="*/ 26 h 149"/>
                <a:gd name="T6" fmla="*/ 26 w 58"/>
                <a:gd name="T7" fmla="*/ 53 h 149"/>
                <a:gd name="T8" fmla="*/ 44 w 58"/>
                <a:gd name="T9" fmla="*/ 46 h 149"/>
                <a:gd name="T10" fmla="*/ 46 w 58"/>
                <a:gd name="T11" fmla="*/ 45 h 149"/>
                <a:gd name="T12" fmla="*/ 47 w 58"/>
                <a:gd name="T13" fmla="*/ 52 h 149"/>
                <a:gd name="T14" fmla="*/ 13 w 58"/>
                <a:gd name="T15" fmla="*/ 136 h 149"/>
                <a:gd name="T16" fmla="*/ 8 w 58"/>
                <a:gd name="T17" fmla="*/ 144 h 149"/>
                <a:gd name="T18" fmla="*/ 13 w 58"/>
                <a:gd name="T19" fmla="*/ 149 h 149"/>
                <a:gd name="T20" fmla="*/ 58 w 58"/>
                <a:gd name="T21" fmla="*/ 5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49">
                  <a:moveTo>
                    <a:pt x="58" y="52"/>
                  </a:moveTo>
                  <a:cubicBezTo>
                    <a:pt x="58" y="19"/>
                    <a:pt x="46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3"/>
                    <a:pt x="26" y="53"/>
                  </a:cubicBezTo>
                  <a:cubicBezTo>
                    <a:pt x="32" y="53"/>
                    <a:pt x="39" y="51"/>
                    <a:pt x="44" y="46"/>
                  </a:cubicBezTo>
                  <a:cubicBezTo>
                    <a:pt x="45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52"/>
                  </a:cubicBezTo>
                  <a:cubicBezTo>
                    <a:pt x="47" y="89"/>
                    <a:pt x="30" y="119"/>
                    <a:pt x="13" y="136"/>
                  </a:cubicBezTo>
                  <a:cubicBezTo>
                    <a:pt x="8" y="141"/>
                    <a:pt x="8" y="142"/>
                    <a:pt x="8" y="144"/>
                  </a:cubicBezTo>
                  <a:cubicBezTo>
                    <a:pt x="8" y="147"/>
                    <a:pt x="10" y="149"/>
                    <a:pt x="13" y="149"/>
                  </a:cubicBezTo>
                  <a:cubicBezTo>
                    <a:pt x="18" y="149"/>
                    <a:pt x="58" y="111"/>
                    <a:pt x="58" y="5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16441522-5F28-47F5-9149-A1D29AC3C6F6}"/>
                </a:ext>
              </a:extLst>
            </p:cNvPr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3489326" y="2563813"/>
              <a:ext cx="28575" cy="106363"/>
            </a:xfrm>
            <a:custGeom>
              <a:avLst/>
              <a:gdLst>
                <a:gd name="T0" fmla="*/ 107 w 107"/>
                <a:gd name="T1" fmla="*/ 5 h 351"/>
                <a:gd name="T2" fmla="*/ 100 w 107"/>
                <a:gd name="T3" fmla="*/ 0 h 351"/>
                <a:gd name="T4" fmla="*/ 39 w 107"/>
                <a:gd name="T5" fmla="*/ 5 h 351"/>
                <a:gd name="T6" fmla="*/ 30 w 107"/>
                <a:gd name="T7" fmla="*/ 15 h 351"/>
                <a:gd name="T8" fmla="*/ 42 w 107"/>
                <a:gd name="T9" fmla="*/ 21 h 351"/>
                <a:gd name="T10" fmla="*/ 67 w 107"/>
                <a:gd name="T11" fmla="*/ 29 h 351"/>
                <a:gd name="T12" fmla="*/ 65 w 107"/>
                <a:gd name="T13" fmla="*/ 39 h 351"/>
                <a:gd name="T14" fmla="*/ 2 w 107"/>
                <a:gd name="T15" fmla="*/ 288 h 351"/>
                <a:gd name="T16" fmla="*/ 0 w 107"/>
                <a:gd name="T17" fmla="*/ 305 h 351"/>
                <a:gd name="T18" fmla="*/ 45 w 107"/>
                <a:gd name="T19" fmla="*/ 351 h 351"/>
                <a:gd name="T20" fmla="*/ 83 w 107"/>
                <a:gd name="T21" fmla="*/ 323 h 351"/>
                <a:gd name="T22" fmla="*/ 98 w 107"/>
                <a:gd name="T23" fmla="*/ 275 h 351"/>
                <a:gd name="T24" fmla="*/ 92 w 107"/>
                <a:gd name="T25" fmla="*/ 270 h 351"/>
                <a:gd name="T26" fmla="*/ 85 w 107"/>
                <a:gd name="T27" fmla="*/ 279 h 351"/>
                <a:gd name="T28" fmla="*/ 47 w 107"/>
                <a:gd name="T29" fmla="*/ 340 h 351"/>
                <a:gd name="T30" fmla="*/ 32 w 107"/>
                <a:gd name="T31" fmla="*/ 317 h 351"/>
                <a:gd name="T32" fmla="*/ 35 w 107"/>
                <a:gd name="T33" fmla="*/ 293 h 351"/>
                <a:gd name="T34" fmla="*/ 107 w 107"/>
                <a:gd name="T35" fmla="*/ 5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7" h="351">
                  <a:moveTo>
                    <a:pt x="107" y="5"/>
                  </a:moveTo>
                  <a:cubicBezTo>
                    <a:pt x="107" y="5"/>
                    <a:pt x="107" y="0"/>
                    <a:pt x="100" y="0"/>
                  </a:cubicBezTo>
                  <a:cubicBezTo>
                    <a:pt x="89" y="0"/>
                    <a:pt x="52" y="4"/>
                    <a:pt x="39" y="5"/>
                  </a:cubicBezTo>
                  <a:cubicBezTo>
                    <a:pt x="35" y="5"/>
                    <a:pt x="30" y="6"/>
                    <a:pt x="30" y="15"/>
                  </a:cubicBezTo>
                  <a:cubicBezTo>
                    <a:pt x="30" y="21"/>
                    <a:pt x="35" y="21"/>
                    <a:pt x="42" y="21"/>
                  </a:cubicBezTo>
                  <a:cubicBezTo>
                    <a:pt x="66" y="21"/>
                    <a:pt x="67" y="25"/>
                    <a:pt x="67" y="29"/>
                  </a:cubicBezTo>
                  <a:lnTo>
                    <a:pt x="65" y="39"/>
                  </a:lnTo>
                  <a:lnTo>
                    <a:pt x="2" y="288"/>
                  </a:lnTo>
                  <a:cubicBezTo>
                    <a:pt x="1" y="294"/>
                    <a:pt x="0" y="297"/>
                    <a:pt x="0" y="305"/>
                  </a:cubicBezTo>
                  <a:cubicBezTo>
                    <a:pt x="0" y="334"/>
                    <a:pt x="22" y="351"/>
                    <a:pt x="45" y="351"/>
                  </a:cubicBezTo>
                  <a:cubicBezTo>
                    <a:pt x="62" y="351"/>
                    <a:pt x="74" y="341"/>
                    <a:pt x="83" y="323"/>
                  </a:cubicBezTo>
                  <a:cubicBezTo>
                    <a:pt x="92" y="304"/>
                    <a:pt x="98" y="276"/>
                    <a:pt x="98" y="275"/>
                  </a:cubicBezTo>
                  <a:cubicBezTo>
                    <a:pt x="98" y="270"/>
                    <a:pt x="93" y="270"/>
                    <a:pt x="92" y="270"/>
                  </a:cubicBezTo>
                  <a:cubicBezTo>
                    <a:pt x="87" y="270"/>
                    <a:pt x="86" y="272"/>
                    <a:pt x="85" y="279"/>
                  </a:cubicBezTo>
                  <a:cubicBezTo>
                    <a:pt x="76" y="311"/>
                    <a:pt x="67" y="340"/>
                    <a:pt x="47" y="340"/>
                  </a:cubicBezTo>
                  <a:cubicBezTo>
                    <a:pt x="32" y="340"/>
                    <a:pt x="32" y="324"/>
                    <a:pt x="32" y="317"/>
                  </a:cubicBezTo>
                  <a:cubicBezTo>
                    <a:pt x="32" y="305"/>
                    <a:pt x="32" y="303"/>
                    <a:pt x="35" y="293"/>
                  </a:cubicBezTo>
                  <a:lnTo>
                    <a:pt x="107" y="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6E6EE7D-F541-4CD5-BB49-EF5C98AA8233}"/>
                </a:ext>
              </a:extLst>
            </p:cNvPr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3571876" y="2587625"/>
              <a:ext cx="80963" cy="87313"/>
            </a:xfrm>
            <a:custGeom>
              <a:avLst/>
              <a:gdLst>
                <a:gd name="T0" fmla="*/ 295 w 305"/>
                <a:gd name="T1" fmla="*/ 155 h 289"/>
                <a:gd name="T2" fmla="*/ 305 w 305"/>
                <a:gd name="T3" fmla="*/ 144 h 289"/>
                <a:gd name="T4" fmla="*/ 295 w 305"/>
                <a:gd name="T5" fmla="*/ 133 h 289"/>
                <a:gd name="T6" fmla="*/ 19 w 305"/>
                <a:gd name="T7" fmla="*/ 3 h 289"/>
                <a:gd name="T8" fmla="*/ 10 w 305"/>
                <a:gd name="T9" fmla="*/ 0 h 289"/>
                <a:gd name="T10" fmla="*/ 0 w 305"/>
                <a:gd name="T11" fmla="*/ 10 h 289"/>
                <a:gd name="T12" fmla="*/ 9 w 305"/>
                <a:gd name="T13" fmla="*/ 21 h 289"/>
                <a:gd name="T14" fmla="*/ 271 w 305"/>
                <a:gd name="T15" fmla="*/ 144 h 289"/>
                <a:gd name="T16" fmla="*/ 9 w 305"/>
                <a:gd name="T17" fmla="*/ 268 h 289"/>
                <a:gd name="T18" fmla="*/ 0 w 305"/>
                <a:gd name="T19" fmla="*/ 279 h 289"/>
                <a:gd name="T20" fmla="*/ 10 w 305"/>
                <a:gd name="T21" fmla="*/ 289 h 289"/>
                <a:gd name="T22" fmla="*/ 19 w 305"/>
                <a:gd name="T23" fmla="*/ 285 h 289"/>
                <a:gd name="T24" fmla="*/ 295 w 305"/>
                <a:gd name="T25" fmla="*/ 15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5" y="155"/>
                  </a:moveTo>
                  <a:cubicBezTo>
                    <a:pt x="301" y="153"/>
                    <a:pt x="305" y="150"/>
                    <a:pt x="305" y="144"/>
                  </a:cubicBezTo>
                  <a:cubicBezTo>
                    <a:pt x="305" y="138"/>
                    <a:pt x="301" y="136"/>
                    <a:pt x="295" y="133"/>
                  </a:cubicBezTo>
                  <a:lnTo>
                    <a:pt x="19" y="3"/>
                  </a:lnTo>
                  <a:cubicBezTo>
                    <a:pt x="12" y="0"/>
                    <a:pt x="11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4"/>
                    <a:pt x="2" y="17"/>
                    <a:pt x="9" y="21"/>
                  </a:cubicBezTo>
                  <a:lnTo>
                    <a:pt x="271" y="144"/>
                  </a:lnTo>
                  <a:lnTo>
                    <a:pt x="9" y="268"/>
                  </a:lnTo>
                  <a:cubicBezTo>
                    <a:pt x="2" y="271"/>
                    <a:pt x="0" y="274"/>
                    <a:pt x="0" y="279"/>
                  </a:cubicBezTo>
                  <a:cubicBezTo>
                    <a:pt x="0" y="284"/>
                    <a:pt x="4" y="289"/>
                    <a:pt x="10" y="289"/>
                  </a:cubicBezTo>
                  <a:cubicBezTo>
                    <a:pt x="11" y="289"/>
                    <a:pt x="12" y="289"/>
                    <a:pt x="19" y="285"/>
                  </a:cubicBezTo>
                  <a:lnTo>
                    <a:pt x="295" y="1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2D709C6B-818A-4982-B91F-A8BECB5D80DF}"/>
                </a:ext>
              </a:extLst>
            </p:cNvPr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3673476" y="2587625"/>
              <a:ext cx="80963" cy="87313"/>
            </a:xfrm>
            <a:custGeom>
              <a:avLst/>
              <a:gdLst>
                <a:gd name="T0" fmla="*/ 296 w 305"/>
                <a:gd name="T1" fmla="*/ 155 h 289"/>
                <a:gd name="T2" fmla="*/ 305 w 305"/>
                <a:gd name="T3" fmla="*/ 144 h 289"/>
                <a:gd name="T4" fmla="*/ 296 w 305"/>
                <a:gd name="T5" fmla="*/ 133 h 289"/>
                <a:gd name="T6" fmla="*/ 19 w 305"/>
                <a:gd name="T7" fmla="*/ 3 h 289"/>
                <a:gd name="T8" fmla="*/ 10 w 305"/>
                <a:gd name="T9" fmla="*/ 0 h 289"/>
                <a:gd name="T10" fmla="*/ 0 w 305"/>
                <a:gd name="T11" fmla="*/ 10 h 289"/>
                <a:gd name="T12" fmla="*/ 10 w 305"/>
                <a:gd name="T13" fmla="*/ 21 h 289"/>
                <a:gd name="T14" fmla="*/ 272 w 305"/>
                <a:gd name="T15" fmla="*/ 144 h 289"/>
                <a:gd name="T16" fmla="*/ 10 w 305"/>
                <a:gd name="T17" fmla="*/ 268 h 289"/>
                <a:gd name="T18" fmla="*/ 0 w 305"/>
                <a:gd name="T19" fmla="*/ 279 h 289"/>
                <a:gd name="T20" fmla="*/ 10 w 305"/>
                <a:gd name="T21" fmla="*/ 289 h 289"/>
                <a:gd name="T22" fmla="*/ 19 w 305"/>
                <a:gd name="T23" fmla="*/ 285 h 289"/>
                <a:gd name="T24" fmla="*/ 296 w 305"/>
                <a:gd name="T25" fmla="*/ 155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289">
                  <a:moveTo>
                    <a:pt x="296" y="155"/>
                  </a:moveTo>
                  <a:cubicBezTo>
                    <a:pt x="301" y="153"/>
                    <a:pt x="305" y="150"/>
                    <a:pt x="305" y="144"/>
                  </a:cubicBezTo>
                  <a:cubicBezTo>
                    <a:pt x="305" y="138"/>
                    <a:pt x="301" y="136"/>
                    <a:pt x="296" y="133"/>
                  </a:cubicBezTo>
                  <a:lnTo>
                    <a:pt x="19" y="3"/>
                  </a:lnTo>
                  <a:cubicBezTo>
                    <a:pt x="13" y="0"/>
                    <a:pt x="12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4"/>
                    <a:pt x="3" y="17"/>
                    <a:pt x="10" y="21"/>
                  </a:cubicBezTo>
                  <a:lnTo>
                    <a:pt x="272" y="144"/>
                  </a:lnTo>
                  <a:lnTo>
                    <a:pt x="10" y="268"/>
                  </a:lnTo>
                  <a:cubicBezTo>
                    <a:pt x="3" y="271"/>
                    <a:pt x="0" y="274"/>
                    <a:pt x="0" y="279"/>
                  </a:cubicBezTo>
                  <a:cubicBezTo>
                    <a:pt x="0" y="284"/>
                    <a:pt x="5" y="289"/>
                    <a:pt x="10" y="289"/>
                  </a:cubicBezTo>
                  <a:cubicBezTo>
                    <a:pt x="12" y="289"/>
                    <a:pt x="13" y="289"/>
                    <a:pt x="19" y="285"/>
                  </a:cubicBezTo>
                  <a:lnTo>
                    <a:pt x="296" y="15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505C5C15-5DEE-41D4-AFED-A43D38CDF2A5}"/>
                </a:ext>
              </a:extLst>
            </p:cNvPr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3827464" y="2540000"/>
              <a:ext cx="33338" cy="69850"/>
            </a:xfrm>
            <a:custGeom>
              <a:avLst/>
              <a:gdLst>
                <a:gd name="T0" fmla="*/ 78 w 127"/>
                <a:gd name="T1" fmla="*/ 10 h 232"/>
                <a:gd name="T2" fmla="*/ 68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0 w 127"/>
                <a:gd name="T9" fmla="*/ 25 h 232"/>
                <a:gd name="T10" fmla="*/ 50 w 127"/>
                <a:gd name="T11" fmla="*/ 203 h 232"/>
                <a:gd name="T12" fmla="*/ 15 w 127"/>
                <a:gd name="T13" fmla="*/ 219 h 232"/>
                <a:gd name="T14" fmla="*/ 2 w 127"/>
                <a:gd name="T15" fmla="*/ 219 h 232"/>
                <a:gd name="T16" fmla="*/ 2 w 127"/>
                <a:gd name="T17" fmla="*/ 232 h 232"/>
                <a:gd name="T18" fmla="*/ 64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3 w 127"/>
                <a:gd name="T25" fmla="*/ 219 h 232"/>
                <a:gd name="T26" fmla="*/ 78 w 127"/>
                <a:gd name="T27" fmla="*/ 203 h 232"/>
                <a:gd name="T28" fmla="*/ 78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8" y="10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5"/>
                  </a:lnTo>
                  <a:cubicBezTo>
                    <a:pt x="8" y="35"/>
                    <a:pt x="31" y="35"/>
                    <a:pt x="50" y="25"/>
                  </a:cubicBezTo>
                  <a:lnTo>
                    <a:pt x="50" y="203"/>
                  </a:lnTo>
                  <a:cubicBezTo>
                    <a:pt x="50" y="215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2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2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5"/>
                    <a:pt x="78" y="203"/>
                  </a:cubicBezTo>
                  <a:lnTo>
                    <a:pt x="78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2">
              <a:extLst>
                <a:ext uri="{FF2B5EF4-FFF2-40B4-BE49-F238E27FC236}">
                  <a16:creationId xmlns:a16="http://schemas.microsoft.com/office/drawing/2014/main" id="{C9668ADA-F6AA-4494-87B5-680BF6200BA3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3817939" y="2627313"/>
              <a:ext cx="52388" cy="635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64B0EA0A-505F-4C28-8F06-A4CCF71D2341}"/>
                </a:ext>
              </a:extLst>
            </p:cNvPr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3827464" y="2674938"/>
              <a:ext cx="33338" cy="46038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5 w 125"/>
                <a:gd name="T7" fmla="*/ 60 h 154"/>
                <a:gd name="T8" fmla="*/ 99 w 125"/>
                <a:gd name="T9" fmla="*/ 13 h 154"/>
                <a:gd name="T10" fmla="*/ 112 w 125"/>
                <a:gd name="T11" fmla="*/ 13 h 154"/>
                <a:gd name="T12" fmla="*/ 125 w 125"/>
                <a:gd name="T13" fmla="*/ 6 h 154"/>
                <a:gd name="T14" fmla="*/ 113 w 125"/>
                <a:gd name="T15" fmla="*/ 0 h 154"/>
                <a:gd name="T16" fmla="*/ 98 w 125"/>
                <a:gd name="T17" fmla="*/ 0 h 154"/>
                <a:gd name="T18" fmla="*/ 0 w 125"/>
                <a:gd name="T19" fmla="*/ 86 h 154"/>
                <a:gd name="T20" fmla="*/ 71 w 125"/>
                <a:gd name="T21" fmla="*/ 154 h 154"/>
                <a:gd name="T22" fmla="*/ 115 w 125"/>
                <a:gd name="T23" fmla="*/ 142 h 154"/>
                <a:gd name="T24" fmla="*/ 122 w 125"/>
                <a:gd name="T25" fmla="*/ 135 h 154"/>
                <a:gd name="T26" fmla="*/ 117 w 125"/>
                <a:gd name="T27" fmla="*/ 128 h 154"/>
                <a:gd name="T28" fmla="*/ 113 w 125"/>
                <a:gd name="T29" fmla="*/ 130 h 154"/>
                <a:gd name="T30" fmla="*/ 72 w 125"/>
                <a:gd name="T31" fmla="*/ 144 h 154"/>
                <a:gd name="T32" fmla="*/ 29 w 125"/>
                <a:gd name="T33" fmla="*/ 98 h 154"/>
                <a:gd name="T34" fmla="*/ 32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3" y="72"/>
                    <a:pt x="110" y="72"/>
                    <a:pt x="110" y="66"/>
                  </a:cubicBezTo>
                  <a:cubicBezTo>
                    <a:pt x="110" y="60"/>
                    <a:pt x="104" y="60"/>
                    <a:pt x="98" y="60"/>
                  </a:cubicBezTo>
                  <a:lnTo>
                    <a:pt x="35" y="60"/>
                  </a:lnTo>
                  <a:cubicBezTo>
                    <a:pt x="46" y="28"/>
                    <a:pt x="68" y="13"/>
                    <a:pt x="99" y="13"/>
                  </a:cubicBezTo>
                  <a:lnTo>
                    <a:pt x="112" y="13"/>
                  </a:lnTo>
                  <a:cubicBezTo>
                    <a:pt x="118" y="13"/>
                    <a:pt x="125" y="13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7"/>
                    <a:pt x="31" y="154"/>
                    <a:pt x="71" y="154"/>
                  </a:cubicBezTo>
                  <a:cubicBezTo>
                    <a:pt x="82" y="154"/>
                    <a:pt x="96" y="152"/>
                    <a:pt x="115" y="142"/>
                  </a:cubicBezTo>
                  <a:cubicBezTo>
                    <a:pt x="122" y="138"/>
                    <a:pt x="122" y="137"/>
                    <a:pt x="122" y="135"/>
                  </a:cubicBezTo>
                  <a:cubicBezTo>
                    <a:pt x="122" y="134"/>
                    <a:pt x="122" y="128"/>
                    <a:pt x="117" y="128"/>
                  </a:cubicBezTo>
                  <a:cubicBezTo>
                    <a:pt x="116" y="128"/>
                    <a:pt x="115" y="128"/>
                    <a:pt x="113" y="130"/>
                  </a:cubicBezTo>
                  <a:cubicBezTo>
                    <a:pt x="101" y="138"/>
                    <a:pt x="86" y="144"/>
                    <a:pt x="72" y="144"/>
                  </a:cubicBezTo>
                  <a:cubicBezTo>
                    <a:pt x="58" y="144"/>
                    <a:pt x="29" y="137"/>
                    <a:pt x="29" y="98"/>
                  </a:cubicBezTo>
                  <a:cubicBezTo>
                    <a:pt x="29" y="93"/>
                    <a:pt x="29" y="86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6" descr="\documentclass{article}&#10;\usepackage{amsmath}&#10;\pagestyle{empty}&#10;\begin{document}&#10;&#10;$F_{1}=\frac{32}{3} \epsilon^{4} e^{-2 a \epsilon} \left\lbrack \cos{(\theta)}+\cos{(2 \omega t +\theta)} \right\rbrack + \mathcal{O} \lbrack e^{-4 a \epsilon} \rbrack$&#10;&#10;&#10;\end{document}" title="IguanaTex Vector Display">
            <a:extLst>
              <a:ext uri="{FF2B5EF4-FFF2-40B4-BE49-F238E27FC236}">
                <a16:creationId xmlns:a16="http://schemas.microsoft.com/office/drawing/2014/main" id="{188C3EF5-E441-45BC-AE54-44905572EE1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473616" y="2225530"/>
            <a:ext cx="6140133" cy="390716"/>
            <a:chOff x="2540000" y="2540000"/>
            <a:chExt cx="2811463" cy="184150"/>
          </a:xfrm>
        </p:grpSpPr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494EA2EC-F206-4CF2-97D8-E40A689BC1AA}"/>
                </a:ext>
              </a:extLst>
            </p:cNvPr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2540000" y="2566988"/>
              <a:ext cx="92075" cy="103188"/>
            </a:xfrm>
            <a:custGeom>
              <a:avLst/>
              <a:gdLst>
                <a:gd name="T0" fmla="*/ 132 w 355"/>
                <a:gd name="T1" fmla="*/ 177 h 339"/>
                <a:gd name="T2" fmla="*/ 180 w 355"/>
                <a:gd name="T3" fmla="*/ 177 h 339"/>
                <a:gd name="T4" fmla="*/ 222 w 355"/>
                <a:gd name="T5" fmla="*/ 199 h 339"/>
                <a:gd name="T6" fmla="*/ 218 w 355"/>
                <a:gd name="T7" fmla="*/ 224 h 339"/>
                <a:gd name="T8" fmla="*/ 217 w 355"/>
                <a:gd name="T9" fmla="*/ 229 h 339"/>
                <a:gd name="T10" fmla="*/ 223 w 355"/>
                <a:gd name="T11" fmla="*/ 235 h 339"/>
                <a:gd name="T12" fmla="*/ 230 w 355"/>
                <a:gd name="T13" fmla="*/ 225 h 339"/>
                <a:gd name="T14" fmla="*/ 258 w 355"/>
                <a:gd name="T15" fmla="*/ 117 h 339"/>
                <a:gd name="T16" fmla="*/ 259 w 355"/>
                <a:gd name="T17" fmla="*/ 109 h 339"/>
                <a:gd name="T18" fmla="*/ 253 w 355"/>
                <a:gd name="T19" fmla="*/ 103 h 339"/>
                <a:gd name="T20" fmla="*/ 246 w 355"/>
                <a:gd name="T21" fmla="*/ 114 h 339"/>
                <a:gd name="T22" fmla="*/ 181 w 355"/>
                <a:gd name="T23" fmla="*/ 161 h 339"/>
                <a:gd name="T24" fmla="*/ 136 w 355"/>
                <a:gd name="T25" fmla="*/ 161 h 339"/>
                <a:gd name="T26" fmla="*/ 168 w 355"/>
                <a:gd name="T27" fmla="*/ 35 h 339"/>
                <a:gd name="T28" fmla="*/ 195 w 355"/>
                <a:gd name="T29" fmla="*/ 15 h 339"/>
                <a:gd name="T30" fmla="*/ 261 w 355"/>
                <a:gd name="T31" fmla="*/ 15 h 339"/>
                <a:gd name="T32" fmla="*/ 333 w 355"/>
                <a:gd name="T33" fmla="*/ 70 h 339"/>
                <a:gd name="T34" fmla="*/ 332 w 355"/>
                <a:gd name="T35" fmla="*/ 97 h 339"/>
                <a:gd name="T36" fmla="*/ 331 w 355"/>
                <a:gd name="T37" fmla="*/ 106 h 339"/>
                <a:gd name="T38" fmla="*/ 337 w 355"/>
                <a:gd name="T39" fmla="*/ 112 h 339"/>
                <a:gd name="T40" fmla="*/ 344 w 355"/>
                <a:gd name="T41" fmla="*/ 100 h 339"/>
                <a:gd name="T42" fmla="*/ 354 w 355"/>
                <a:gd name="T43" fmla="*/ 13 h 339"/>
                <a:gd name="T44" fmla="*/ 340 w 355"/>
                <a:gd name="T45" fmla="*/ 0 h 339"/>
                <a:gd name="T46" fmla="*/ 96 w 355"/>
                <a:gd name="T47" fmla="*/ 0 h 339"/>
                <a:gd name="T48" fmla="*/ 81 w 355"/>
                <a:gd name="T49" fmla="*/ 10 h 339"/>
                <a:gd name="T50" fmla="*/ 95 w 355"/>
                <a:gd name="T51" fmla="*/ 15 h 339"/>
                <a:gd name="T52" fmla="*/ 128 w 355"/>
                <a:gd name="T53" fmla="*/ 24 h 339"/>
                <a:gd name="T54" fmla="*/ 125 w 355"/>
                <a:gd name="T55" fmla="*/ 36 h 339"/>
                <a:gd name="T56" fmla="*/ 59 w 355"/>
                <a:gd name="T57" fmla="*/ 300 h 339"/>
                <a:gd name="T58" fmla="*/ 14 w 355"/>
                <a:gd name="T59" fmla="*/ 324 h 339"/>
                <a:gd name="T60" fmla="*/ 0 w 355"/>
                <a:gd name="T61" fmla="*/ 333 h 339"/>
                <a:gd name="T62" fmla="*/ 7 w 355"/>
                <a:gd name="T63" fmla="*/ 339 h 339"/>
                <a:gd name="T64" fmla="*/ 73 w 355"/>
                <a:gd name="T65" fmla="*/ 338 h 339"/>
                <a:gd name="T66" fmla="*/ 147 w 355"/>
                <a:gd name="T67" fmla="*/ 339 h 339"/>
                <a:gd name="T68" fmla="*/ 158 w 355"/>
                <a:gd name="T69" fmla="*/ 330 h 339"/>
                <a:gd name="T70" fmla="*/ 155 w 355"/>
                <a:gd name="T71" fmla="*/ 324 h 339"/>
                <a:gd name="T72" fmla="*/ 141 w 355"/>
                <a:gd name="T73" fmla="*/ 324 h 339"/>
                <a:gd name="T74" fmla="*/ 115 w 355"/>
                <a:gd name="T75" fmla="*/ 323 h 339"/>
                <a:gd name="T76" fmla="*/ 99 w 355"/>
                <a:gd name="T77" fmla="*/ 313 h 339"/>
                <a:gd name="T78" fmla="*/ 101 w 355"/>
                <a:gd name="T79" fmla="*/ 301 h 339"/>
                <a:gd name="T80" fmla="*/ 132 w 355"/>
                <a:gd name="T81" fmla="*/ 17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5" h="339">
                  <a:moveTo>
                    <a:pt x="132" y="177"/>
                  </a:moveTo>
                  <a:lnTo>
                    <a:pt x="180" y="177"/>
                  </a:lnTo>
                  <a:cubicBezTo>
                    <a:pt x="218" y="177"/>
                    <a:pt x="222" y="185"/>
                    <a:pt x="222" y="199"/>
                  </a:cubicBezTo>
                  <a:cubicBezTo>
                    <a:pt x="222" y="203"/>
                    <a:pt x="222" y="209"/>
                    <a:pt x="218" y="224"/>
                  </a:cubicBezTo>
                  <a:cubicBezTo>
                    <a:pt x="217" y="226"/>
                    <a:pt x="217" y="228"/>
                    <a:pt x="217" y="229"/>
                  </a:cubicBezTo>
                  <a:cubicBezTo>
                    <a:pt x="217" y="233"/>
                    <a:pt x="220" y="235"/>
                    <a:pt x="223" y="235"/>
                  </a:cubicBezTo>
                  <a:cubicBezTo>
                    <a:pt x="228" y="235"/>
                    <a:pt x="228" y="234"/>
                    <a:pt x="230" y="225"/>
                  </a:cubicBezTo>
                  <a:lnTo>
                    <a:pt x="258" y="117"/>
                  </a:lnTo>
                  <a:cubicBezTo>
                    <a:pt x="259" y="111"/>
                    <a:pt x="259" y="110"/>
                    <a:pt x="259" y="109"/>
                  </a:cubicBezTo>
                  <a:cubicBezTo>
                    <a:pt x="259" y="108"/>
                    <a:pt x="258" y="103"/>
                    <a:pt x="253" y="103"/>
                  </a:cubicBezTo>
                  <a:cubicBezTo>
                    <a:pt x="248" y="103"/>
                    <a:pt x="248" y="106"/>
                    <a:pt x="246" y="114"/>
                  </a:cubicBezTo>
                  <a:cubicBezTo>
                    <a:pt x="235" y="152"/>
                    <a:pt x="224" y="161"/>
                    <a:pt x="181" y="161"/>
                  </a:cubicBezTo>
                  <a:lnTo>
                    <a:pt x="136" y="161"/>
                  </a:lnTo>
                  <a:lnTo>
                    <a:pt x="168" y="35"/>
                  </a:lnTo>
                  <a:cubicBezTo>
                    <a:pt x="172" y="17"/>
                    <a:pt x="173" y="15"/>
                    <a:pt x="195" y="15"/>
                  </a:cubicBezTo>
                  <a:lnTo>
                    <a:pt x="261" y="15"/>
                  </a:lnTo>
                  <a:cubicBezTo>
                    <a:pt x="322" y="15"/>
                    <a:pt x="333" y="32"/>
                    <a:pt x="333" y="70"/>
                  </a:cubicBezTo>
                  <a:cubicBezTo>
                    <a:pt x="333" y="82"/>
                    <a:pt x="333" y="84"/>
                    <a:pt x="332" y="97"/>
                  </a:cubicBezTo>
                  <a:cubicBezTo>
                    <a:pt x="331" y="104"/>
                    <a:pt x="331" y="105"/>
                    <a:pt x="331" y="106"/>
                  </a:cubicBezTo>
                  <a:cubicBezTo>
                    <a:pt x="331" y="109"/>
                    <a:pt x="332" y="112"/>
                    <a:pt x="337" y="112"/>
                  </a:cubicBezTo>
                  <a:cubicBezTo>
                    <a:pt x="342" y="112"/>
                    <a:pt x="343" y="109"/>
                    <a:pt x="344" y="100"/>
                  </a:cubicBezTo>
                  <a:lnTo>
                    <a:pt x="354" y="13"/>
                  </a:lnTo>
                  <a:cubicBezTo>
                    <a:pt x="355" y="0"/>
                    <a:pt x="353" y="0"/>
                    <a:pt x="340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114" y="15"/>
                    <a:pt x="128" y="15"/>
                    <a:pt x="128" y="24"/>
                  </a:cubicBezTo>
                  <a:cubicBezTo>
                    <a:pt x="128" y="26"/>
                    <a:pt x="128" y="27"/>
                    <a:pt x="125" y="36"/>
                  </a:cubicBezTo>
                  <a:lnTo>
                    <a:pt x="59" y="300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3"/>
                  </a:cubicBezTo>
                  <a:cubicBezTo>
                    <a:pt x="0" y="339"/>
                    <a:pt x="6" y="339"/>
                    <a:pt x="7" y="339"/>
                  </a:cubicBezTo>
                  <a:cubicBezTo>
                    <a:pt x="22" y="339"/>
                    <a:pt x="59" y="338"/>
                    <a:pt x="73" y="338"/>
                  </a:cubicBezTo>
                  <a:cubicBezTo>
                    <a:pt x="90" y="338"/>
                    <a:pt x="131" y="339"/>
                    <a:pt x="147" y="339"/>
                  </a:cubicBezTo>
                  <a:cubicBezTo>
                    <a:pt x="152" y="339"/>
                    <a:pt x="158" y="339"/>
                    <a:pt x="158" y="330"/>
                  </a:cubicBezTo>
                  <a:cubicBezTo>
                    <a:pt x="158" y="326"/>
                    <a:pt x="155" y="325"/>
                    <a:pt x="155" y="324"/>
                  </a:cubicBezTo>
                  <a:cubicBezTo>
                    <a:pt x="153" y="324"/>
                    <a:pt x="152" y="324"/>
                    <a:pt x="141" y="324"/>
                  </a:cubicBezTo>
                  <a:cubicBezTo>
                    <a:pt x="130" y="324"/>
                    <a:pt x="128" y="324"/>
                    <a:pt x="115" y="323"/>
                  </a:cubicBezTo>
                  <a:cubicBezTo>
                    <a:pt x="101" y="321"/>
                    <a:pt x="99" y="319"/>
                    <a:pt x="99" y="313"/>
                  </a:cubicBezTo>
                  <a:cubicBezTo>
                    <a:pt x="99" y="312"/>
                    <a:pt x="99" y="309"/>
                    <a:pt x="101" y="301"/>
                  </a:cubicBezTo>
                  <a:lnTo>
                    <a:pt x="132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E710EE1A-7DBB-4CEC-969C-C430445C63CB}"/>
                </a:ext>
              </a:extLst>
            </p:cNvPr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2628900" y="2622550"/>
              <a:ext cx="33338" cy="69850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8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5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5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21006E23-D459-4256-ADA7-DF59EC610B11}"/>
                </a:ext>
              </a:extLst>
            </p:cNvPr>
            <p:cNvSpPr>
              <a:spLocks noEditPoints="1"/>
            </p:cNvSpPr>
            <p:nvPr>
              <p:custDataLst>
                <p:tags r:id="rId41"/>
              </p:custDataLst>
            </p:nvPr>
          </p:nvSpPr>
          <p:spPr bwMode="auto">
            <a:xfrm>
              <a:off x="2720975" y="2614613"/>
              <a:ext cx="85725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97E5DAAD-3F00-46F9-8665-F1AA33627681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2870200" y="2540000"/>
              <a:ext cx="42863" cy="73025"/>
            </a:xfrm>
            <a:custGeom>
              <a:avLst/>
              <a:gdLst>
                <a:gd name="T0" fmla="*/ 77 w 161"/>
                <a:gd name="T1" fmla="*/ 115 h 239"/>
                <a:gd name="T2" fmla="*/ 124 w 161"/>
                <a:gd name="T3" fmla="*/ 171 h 239"/>
                <a:gd name="T4" fmla="*/ 78 w 161"/>
                <a:gd name="T5" fmla="*/ 228 h 239"/>
                <a:gd name="T6" fmla="*/ 19 w 161"/>
                <a:gd name="T7" fmla="*/ 203 h 239"/>
                <a:gd name="T8" fmla="*/ 39 w 161"/>
                <a:gd name="T9" fmla="*/ 184 h 239"/>
                <a:gd name="T10" fmla="*/ 20 w 161"/>
                <a:gd name="T11" fmla="*/ 164 h 239"/>
                <a:gd name="T12" fmla="*/ 0 w 161"/>
                <a:gd name="T13" fmla="*/ 185 h 239"/>
                <a:gd name="T14" fmla="*/ 79 w 161"/>
                <a:gd name="T15" fmla="*/ 239 h 239"/>
                <a:gd name="T16" fmla="*/ 161 w 161"/>
                <a:gd name="T17" fmla="*/ 171 h 239"/>
                <a:gd name="T18" fmla="*/ 100 w 161"/>
                <a:gd name="T19" fmla="*/ 109 h 239"/>
                <a:gd name="T20" fmla="*/ 150 w 161"/>
                <a:gd name="T21" fmla="*/ 48 h 239"/>
                <a:gd name="T22" fmla="*/ 80 w 161"/>
                <a:gd name="T23" fmla="*/ 0 h 239"/>
                <a:gd name="T24" fmla="*/ 11 w 161"/>
                <a:gd name="T25" fmla="*/ 47 h 239"/>
                <a:gd name="T26" fmla="*/ 29 w 161"/>
                <a:gd name="T27" fmla="*/ 65 h 239"/>
                <a:gd name="T28" fmla="*/ 47 w 161"/>
                <a:gd name="T29" fmla="*/ 47 h 239"/>
                <a:gd name="T30" fmla="*/ 29 w 161"/>
                <a:gd name="T31" fmla="*/ 29 h 239"/>
                <a:gd name="T32" fmla="*/ 79 w 161"/>
                <a:gd name="T33" fmla="*/ 10 h 239"/>
                <a:gd name="T34" fmla="*/ 116 w 161"/>
                <a:gd name="T35" fmla="*/ 48 h 239"/>
                <a:gd name="T36" fmla="*/ 102 w 161"/>
                <a:gd name="T37" fmla="*/ 90 h 239"/>
                <a:gd name="T38" fmla="*/ 64 w 161"/>
                <a:gd name="T39" fmla="*/ 105 h 239"/>
                <a:gd name="T40" fmla="*/ 52 w 161"/>
                <a:gd name="T41" fmla="*/ 106 h 239"/>
                <a:gd name="T42" fmla="*/ 49 w 161"/>
                <a:gd name="T43" fmla="*/ 110 h 239"/>
                <a:gd name="T44" fmla="*/ 58 w 161"/>
                <a:gd name="T45" fmla="*/ 115 h 239"/>
                <a:gd name="T46" fmla="*/ 77 w 161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9">
                  <a:moveTo>
                    <a:pt x="77" y="115"/>
                  </a:moveTo>
                  <a:cubicBezTo>
                    <a:pt x="104" y="115"/>
                    <a:pt x="124" y="134"/>
                    <a:pt x="124" y="171"/>
                  </a:cubicBezTo>
                  <a:cubicBezTo>
                    <a:pt x="124" y="215"/>
                    <a:pt x="98" y="228"/>
                    <a:pt x="78" y="228"/>
                  </a:cubicBezTo>
                  <a:cubicBezTo>
                    <a:pt x="64" y="228"/>
                    <a:pt x="34" y="224"/>
                    <a:pt x="19" y="203"/>
                  </a:cubicBezTo>
                  <a:cubicBezTo>
                    <a:pt x="35" y="202"/>
                    <a:pt x="39" y="191"/>
                    <a:pt x="39" y="184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5"/>
                  </a:cubicBezTo>
                  <a:cubicBezTo>
                    <a:pt x="0" y="217"/>
                    <a:pt x="37" y="239"/>
                    <a:pt x="79" y="239"/>
                  </a:cubicBezTo>
                  <a:cubicBezTo>
                    <a:pt x="127" y="239"/>
                    <a:pt x="161" y="206"/>
                    <a:pt x="161" y="171"/>
                  </a:cubicBezTo>
                  <a:cubicBezTo>
                    <a:pt x="161" y="144"/>
                    <a:pt x="139" y="117"/>
                    <a:pt x="100" y="109"/>
                  </a:cubicBezTo>
                  <a:cubicBezTo>
                    <a:pt x="137" y="96"/>
                    <a:pt x="150" y="69"/>
                    <a:pt x="150" y="48"/>
                  </a:cubicBezTo>
                  <a:cubicBezTo>
                    <a:pt x="150" y="21"/>
                    <a:pt x="118" y="0"/>
                    <a:pt x="80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2" y="14"/>
                    <a:pt x="66" y="10"/>
                    <a:pt x="79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4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D48326E4-555D-491F-BE95-695941FCA889}"/>
                </a:ext>
              </a:extLst>
            </p:cNvPr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2924175" y="2540000"/>
              <a:ext cx="39688" cy="69850"/>
            </a:xfrm>
            <a:custGeom>
              <a:avLst/>
              <a:gdLst>
                <a:gd name="T0" fmla="*/ 154 w 154"/>
                <a:gd name="T1" fmla="*/ 168 h 232"/>
                <a:gd name="T2" fmla="*/ 143 w 154"/>
                <a:gd name="T3" fmla="*/ 168 h 232"/>
                <a:gd name="T4" fmla="*/ 134 w 154"/>
                <a:gd name="T5" fmla="*/ 200 h 232"/>
                <a:gd name="T6" fmla="*/ 99 w 154"/>
                <a:gd name="T7" fmla="*/ 202 h 232"/>
                <a:gd name="T8" fmla="*/ 35 w 154"/>
                <a:gd name="T9" fmla="*/ 202 h 232"/>
                <a:gd name="T10" fmla="*/ 105 w 154"/>
                <a:gd name="T11" fmla="*/ 143 h 232"/>
                <a:gd name="T12" fmla="*/ 154 w 154"/>
                <a:gd name="T13" fmla="*/ 68 h 232"/>
                <a:gd name="T14" fmla="*/ 73 w 154"/>
                <a:gd name="T15" fmla="*/ 0 h 232"/>
                <a:gd name="T16" fmla="*/ 0 w 154"/>
                <a:gd name="T17" fmla="*/ 62 h 232"/>
                <a:gd name="T18" fmla="*/ 19 w 154"/>
                <a:gd name="T19" fmla="*/ 82 h 232"/>
                <a:gd name="T20" fmla="*/ 37 w 154"/>
                <a:gd name="T21" fmla="*/ 64 h 232"/>
                <a:gd name="T22" fmla="*/ 17 w 154"/>
                <a:gd name="T23" fmla="*/ 45 h 232"/>
                <a:gd name="T24" fmla="*/ 68 w 154"/>
                <a:gd name="T25" fmla="*/ 13 h 232"/>
                <a:gd name="T26" fmla="*/ 121 w 154"/>
                <a:gd name="T27" fmla="*/ 68 h 232"/>
                <a:gd name="T28" fmla="*/ 88 w 154"/>
                <a:gd name="T29" fmla="*/ 135 h 232"/>
                <a:gd name="T30" fmla="*/ 4 w 154"/>
                <a:gd name="T31" fmla="*/ 218 h 232"/>
                <a:gd name="T32" fmla="*/ 0 w 154"/>
                <a:gd name="T33" fmla="*/ 232 h 232"/>
                <a:gd name="T34" fmla="*/ 144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3" y="168"/>
                  </a:lnTo>
                  <a:cubicBezTo>
                    <a:pt x="142" y="176"/>
                    <a:pt x="138" y="196"/>
                    <a:pt x="134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70"/>
                    <a:pt x="84" y="160"/>
                    <a:pt x="105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30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4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8" y="20"/>
                    <a:pt x="51" y="13"/>
                    <a:pt x="68" y="13"/>
                  </a:cubicBezTo>
                  <a:cubicBezTo>
                    <a:pt x="102" y="13"/>
                    <a:pt x="121" y="40"/>
                    <a:pt x="121" y="68"/>
                  </a:cubicBezTo>
                  <a:cubicBezTo>
                    <a:pt x="121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2"/>
                  </a:cubicBezTo>
                  <a:lnTo>
                    <a:pt x="144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A2492C35-4405-43CA-B815-B472B70D547F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2865438" y="2628900"/>
              <a:ext cx="1047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459208E0-C9F0-4C6E-838D-08CF1F70F1F1}"/>
                </a:ext>
              </a:extLst>
            </p:cNvPr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2897188" y="2651125"/>
              <a:ext cx="41275" cy="73025"/>
            </a:xfrm>
            <a:custGeom>
              <a:avLst/>
              <a:gdLst>
                <a:gd name="T0" fmla="*/ 76 w 160"/>
                <a:gd name="T1" fmla="*/ 115 h 239"/>
                <a:gd name="T2" fmla="*/ 123 w 160"/>
                <a:gd name="T3" fmla="*/ 172 h 239"/>
                <a:gd name="T4" fmla="*/ 78 w 160"/>
                <a:gd name="T5" fmla="*/ 228 h 239"/>
                <a:gd name="T6" fmla="*/ 18 w 160"/>
                <a:gd name="T7" fmla="*/ 203 h 239"/>
                <a:gd name="T8" fmla="*/ 39 w 160"/>
                <a:gd name="T9" fmla="*/ 184 h 239"/>
                <a:gd name="T10" fmla="*/ 19 w 160"/>
                <a:gd name="T11" fmla="*/ 165 h 239"/>
                <a:gd name="T12" fmla="*/ 0 w 160"/>
                <a:gd name="T13" fmla="*/ 185 h 239"/>
                <a:gd name="T14" fmla="*/ 78 w 160"/>
                <a:gd name="T15" fmla="*/ 239 h 239"/>
                <a:gd name="T16" fmla="*/ 160 w 160"/>
                <a:gd name="T17" fmla="*/ 172 h 239"/>
                <a:gd name="T18" fmla="*/ 100 w 160"/>
                <a:gd name="T19" fmla="*/ 109 h 239"/>
                <a:gd name="T20" fmla="*/ 149 w 160"/>
                <a:gd name="T21" fmla="*/ 48 h 239"/>
                <a:gd name="T22" fmla="*/ 79 w 160"/>
                <a:gd name="T23" fmla="*/ 0 h 239"/>
                <a:gd name="T24" fmla="*/ 11 w 160"/>
                <a:gd name="T25" fmla="*/ 47 h 239"/>
                <a:gd name="T26" fmla="*/ 29 w 160"/>
                <a:gd name="T27" fmla="*/ 66 h 239"/>
                <a:gd name="T28" fmla="*/ 47 w 160"/>
                <a:gd name="T29" fmla="*/ 48 h 239"/>
                <a:gd name="T30" fmla="*/ 29 w 160"/>
                <a:gd name="T31" fmla="*/ 30 h 239"/>
                <a:gd name="T32" fmla="*/ 78 w 160"/>
                <a:gd name="T33" fmla="*/ 10 h 239"/>
                <a:gd name="T34" fmla="*/ 116 w 160"/>
                <a:gd name="T35" fmla="*/ 48 h 239"/>
                <a:gd name="T36" fmla="*/ 102 w 160"/>
                <a:gd name="T37" fmla="*/ 90 h 239"/>
                <a:gd name="T38" fmla="*/ 63 w 160"/>
                <a:gd name="T39" fmla="*/ 105 h 239"/>
                <a:gd name="T40" fmla="*/ 52 w 160"/>
                <a:gd name="T41" fmla="*/ 106 h 239"/>
                <a:gd name="T42" fmla="*/ 48 w 160"/>
                <a:gd name="T43" fmla="*/ 111 h 239"/>
                <a:gd name="T44" fmla="*/ 57 w 160"/>
                <a:gd name="T45" fmla="*/ 115 h 239"/>
                <a:gd name="T46" fmla="*/ 76 w 160"/>
                <a:gd name="T47" fmla="*/ 11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0" h="239">
                  <a:moveTo>
                    <a:pt x="76" y="115"/>
                  </a:moveTo>
                  <a:cubicBezTo>
                    <a:pt x="103" y="115"/>
                    <a:pt x="123" y="134"/>
                    <a:pt x="123" y="172"/>
                  </a:cubicBezTo>
                  <a:cubicBezTo>
                    <a:pt x="123" y="215"/>
                    <a:pt x="98" y="228"/>
                    <a:pt x="78" y="228"/>
                  </a:cubicBezTo>
                  <a:cubicBezTo>
                    <a:pt x="64" y="228"/>
                    <a:pt x="33" y="224"/>
                    <a:pt x="18" y="203"/>
                  </a:cubicBezTo>
                  <a:cubicBezTo>
                    <a:pt x="35" y="203"/>
                    <a:pt x="39" y="191"/>
                    <a:pt x="39" y="184"/>
                  </a:cubicBezTo>
                  <a:cubicBezTo>
                    <a:pt x="39" y="173"/>
                    <a:pt x="30" y="165"/>
                    <a:pt x="19" y="165"/>
                  </a:cubicBezTo>
                  <a:cubicBezTo>
                    <a:pt x="10" y="165"/>
                    <a:pt x="0" y="171"/>
                    <a:pt x="0" y="185"/>
                  </a:cubicBezTo>
                  <a:cubicBezTo>
                    <a:pt x="0" y="218"/>
                    <a:pt x="36" y="239"/>
                    <a:pt x="78" y="239"/>
                  </a:cubicBezTo>
                  <a:cubicBezTo>
                    <a:pt x="127" y="239"/>
                    <a:pt x="160" y="207"/>
                    <a:pt x="160" y="172"/>
                  </a:cubicBezTo>
                  <a:cubicBezTo>
                    <a:pt x="160" y="144"/>
                    <a:pt x="138" y="117"/>
                    <a:pt x="100" y="109"/>
                  </a:cubicBezTo>
                  <a:cubicBezTo>
                    <a:pt x="136" y="96"/>
                    <a:pt x="149" y="70"/>
                    <a:pt x="149" y="48"/>
                  </a:cubicBezTo>
                  <a:cubicBezTo>
                    <a:pt x="149" y="21"/>
                    <a:pt x="118" y="0"/>
                    <a:pt x="79" y="0"/>
                  </a:cubicBezTo>
                  <a:cubicBezTo>
                    <a:pt x="40" y="0"/>
                    <a:pt x="11" y="19"/>
                    <a:pt x="11" y="47"/>
                  </a:cubicBezTo>
                  <a:cubicBezTo>
                    <a:pt x="11" y="59"/>
                    <a:pt x="18" y="66"/>
                    <a:pt x="29" y="66"/>
                  </a:cubicBezTo>
                  <a:cubicBezTo>
                    <a:pt x="40" y="66"/>
                    <a:pt x="47" y="58"/>
                    <a:pt x="47" y="48"/>
                  </a:cubicBezTo>
                  <a:cubicBezTo>
                    <a:pt x="47" y="38"/>
                    <a:pt x="40" y="30"/>
                    <a:pt x="29" y="30"/>
                  </a:cubicBezTo>
                  <a:cubicBezTo>
                    <a:pt x="41" y="14"/>
                    <a:pt x="65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0" y="103"/>
                    <a:pt x="80" y="104"/>
                    <a:pt x="63" y="105"/>
                  </a:cubicBezTo>
                  <a:cubicBezTo>
                    <a:pt x="54" y="106"/>
                    <a:pt x="54" y="106"/>
                    <a:pt x="52" y="106"/>
                  </a:cubicBezTo>
                  <a:cubicBezTo>
                    <a:pt x="51" y="106"/>
                    <a:pt x="48" y="107"/>
                    <a:pt x="48" y="111"/>
                  </a:cubicBezTo>
                  <a:cubicBezTo>
                    <a:pt x="48" y="115"/>
                    <a:pt x="52" y="115"/>
                    <a:pt x="57" y="115"/>
                  </a:cubicBezTo>
                  <a:lnTo>
                    <a:pt x="76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510C1279-7B4D-4C9C-8B56-54CD40FF7B99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2990850" y="2605088"/>
              <a:ext cx="42863" cy="66675"/>
            </a:xfrm>
            <a:custGeom>
              <a:avLst/>
              <a:gdLst>
                <a:gd name="T0" fmla="*/ 125 w 164"/>
                <a:gd name="T1" fmla="*/ 102 h 221"/>
                <a:gd name="T2" fmla="*/ 142 w 164"/>
                <a:gd name="T3" fmla="*/ 94 h 221"/>
                <a:gd name="T4" fmla="*/ 128 w 164"/>
                <a:gd name="T5" fmla="*/ 87 h 221"/>
                <a:gd name="T6" fmla="*/ 47 w 164"/>
                <a:gd name="T7" fmla="*/ 87 h 221"/>
                <a:gd name="T8" fmla="*/ 132 w 164"/>
                <a:gd name="T9" fmla="*/ 15 h 221"/>
                <a:gd name="T10" fmla="*/ 148 w 164"/>
                <a:gd name="T11" fmla="*/ 15 h 221"/>
                <a:gd name="T12" fmla="*/ 164 w 164"/>
                <a:gd name="T13" fmla="*/ 7 h 221"/>
                <a:gd name="T14" fmla="*/ 149 w 164"/>
                <a:gd name="T15" fmla="*/ 0 h 221"/>
                <a:gd name="T16" fmla="*/ 132 w 164"/>
                <a:gd name="T17" fmla="*/ 0 h 221"/>
                <a:gd name="T18" fmla="*/ 0 w 164"/>
                <a:gd name="T19" fmla="*/ 126 h 221"/>
                <a:gd name="T20" fmla="*/ 90 w 164"/>
                <a:gd name="T21" fmla="*/ 221 h 221"/>
                <a:gd name="T22" fmla="*/ 155 w 164"/>
                <a:gd name="T23" fmla="*/ 195 h 221"/>
                <a:gd name="T24" fmla="*/ 150 w 164"/>
                <a:gd name="T25" fmla="*/ 188 h 221"/>
                <a:gd name="T26" fmla="*/ 144 w 164"/>
                <a:gd name="T27" fmla="*/ 191 h 221"/>
                <a:gd name="T28" fmla="*/ 91 w 164"/>
                <a:gd name="T29" fmla="*/ 210 h 221"/>
                <a:gd name="T30" fmla="*/ 37 w 164"/>
                <a:gd name="T31" fmla="*/ 145 h 221"/>
                <a:gd name="T32" fmla="*/ 43 w 164"/>
                <a:gd name="T33" fmla="*/ 102 h 221"/>
                <a:gd name="T34" fmla="*/ 125 w 164"/>
                <a:gd name="T35" fmla="*/ 10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1">
                  <a:moveTo>
                    <a:pt x="125" y="102"/>
                  </a:moveTo>
                  <a:cubicBezTo>
                    <a:pt x="133" y="102"/>
                    <a:pt x="142" y="102"/>
                    <a:pt x="142" y="94"/>
                  </a:cubicBezTo>
                  <a:cubicBezTo>
                    <a:pt x="142" y="87"/>
                    <a:pt x="136" y="87"/>
                    <a:pt x="128" y="87"/>
                  </a:cubicBezTo>
                  <a:lnTo>
                    <a:pt x="47" y="87"/>
                  </a:lnTo>
                  <a:cubicBezTo>
                    <a:pt x="59" y="44"/>
                    <a:pt x="87" y="15"/>
                    <a:pt x="132" y="15"/>
                  </a:cubicBezTo>
                  <a:lnTo>
                    <a:pt x="148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8" y="0"/>
                    <a:pt x="149" y="0"/>
                  </a:cubicBezTo>
                  <a:lnTo>
                    <a:pt x="132" y="0"/>
                  </a:lnTo>
                  <a:cubicBezTo>
                    <a:pt x="67" y="0"/>
                    <a:pt x="0" y="50"/>
                    <a:pt x="0" y="126"/>
                  </a:cubicBezTo>
                  <a:cubicBezTo>
                    <a:pt x="0" y="181"/>
                    <a:pt x="37" y="221"/>
                    <a:pt x="90" y="221"/>
                  </a:cubicBezTo>
                  <a:cubicBezTo>
                    <a:pt x="123" y="221"/>
                    <a:pt x="155" y="201"/>
                    <a:pt x="155" y="195"/>
                  </a:cubicBezTo>
                  <a:cubicBezTo>
                    <a:pt x="155" y="194"/>
                    <a:pt x="155" y="188"/>
                    <a:pt x="150" y="188"/>
                  </a:cubicBezTo>
                  <a:cubicBezTo>
                    <a:pt x="149" y="188"/>
                    <a:pt x="148" y="188"/>
                    <a:pt x="144" y="191"/>
                  </a:cubicBezTo>
                  <a:cubicBezTo>
                    <a:pt x="128" y="201"/>
                    <a:pt x="110" y="210"/>
                    <a:pt x="91" y="210"/>
                  </a:cubicBezTo>
                  <a:cubicBezTo>
                    <a:pt x="62" y="210"/>
                    <a:pt x="37" y="189"/>
                    <a:pt x="37" y="145"/>
                  </a:cubicBezTo>
                  <a:cubicBezTo>
                    <a:pt x="37" y="127"/>
                    <a:pt x="41" y="108"/>
                    <a:pt x="43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99ADFB7E-9E30-4117-9FBD-1864FA45032D}"/>
                </a:ext>
              </a:extLst>
            </p:cNvPr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3041650" y="2543175"/>
              <a:ext cx="44450" cy="71438"/>
            </a:xfrm>
            <a:custGeom>
              <a:avLst/>
              <a:gdLst>
                <a:gd name="T0" fmla="*/ 171 w 171"/>
                <a:gd name="T1" fmla="*/ 178 h 235"/>
                <a:gd name="T2" fmla="*/ 171 w 171"/>
                <a:gd name="T3" fmla="*/ 165 h 235"/>
                <a:gd name="T4" fmla="*/ 133 w 171"/>
                <a:gd name="T5" fmla="*/ 165 h 235"/>
                <a:gd name="T6" fmla="*/ 133 w 171"/>
                <a:gd name="T7" fmla="*/ 10 h 235"/>
                <a:gd name="T8" fmla="*/ 125 w 171"/>
                <a:gd name="T9" fmla="*/ 0 h 235"/>
                <a:gd name="T10" fmla="*/ 116 w 171"/>
                <a:gd name="T11" fmla="*/ 5 h 235"/>
                <a:gd name="T12" fmla="*/ 0 w 171"/>
                <a:gd name="T13" fmla="*/ 165 h 235"/>
                <a:gd name="T14" fmla="*/ 0 w 171"/>
                <a:gd name="T15" fmla="*/ 178 h 235"/>
                <a:gd name="T16" fmla="*/ 103 w 171"/>
                <a:gd name="T17" fmla="*/ 178 h 235"/>
                <a:gd name="T18" fmla="*/ 103 w 171"/>
                <a:gd name="T19" fmla="*/ 206 h 235"/>
                <a:gd name="T20" fmla="*/ 75 w 171"/>
                <a:gd name="T21" fmla="*/ 222 h 235"/>
                <a:gd name="T22" fmla="*/ 65 w 171"/>
                <a:gd name="T23" fmla="*/ 222 h 235"/>
                <a:gd name="T24" fmla="*/ 65 w 171"/>
                <a:gd name="T25" fmla="*/ 235 h 235"/>
                <a:gd name="T26" fmla="*/ 118 w 171"/>
                <a:gd name="T27" fmla="*/ 234 h 235"/>
                <a:gd name="T28" fmla="*/ 170 w 171"/>
                <a:gd name="T29" fmla="*/ 235 h 235"/>
                <a:gd name="T30" fmla="*/ 170 w 171"/>
                <a:gd name="T31" fmla="*/ 222 h 235"/>
                <a:gd name="T32" fmla="*/ 161 w 171"/>
                <a:gd name="T33" fmla="*/ 222 h 235"/>
                <a:gd name="T34" fmla="*/ 133 w 171"/>
                <a:gd name="T35" fmla="*/ 206 h 235"/>
                <a:gd name="T36" fmla="*/ 133 w 171"/>
                <a:gd name="T37" fmla="*/ 178 h 235"/>
                <a:gd name="T38" fmla="*/ 171 w 171"/>
                <a:gd name="T39" fmla="*/ 178 h 235"/>
                <a:gd name="T40" fmla="*/ 105 w 171"/>
                <a:gd name="T41" fmla="*/ 37 h 235"/>
                <a:gd name="T42" fmla="*/ 105 w 171"/>
                <a:gd name="T43" fmla="*/ 165 h 235"/>
                <a:gd name="T44" fmla="*/ 13 w 171"/>
                <a:gd name="T45" fmla="*/ 165 h 235"/>
                <a:gd name="T46" fmla="*/ 105 w 171"/>
                <a:gd name="T47" fmla="*/ 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235">
                  <a:moveTo>
                    <a:pt x="171" y="178"/>
                  </a:moveTo>
                  <a:lnTo>
                    <a:pt x="171" y="165"/>
                  </a:lnTo>
                  <a:lnTo>
                    <a:pt x="133" y="165"/>
                  </a:lnTo>
                  <a:lnTo>
                    <a:pt x="133" y="10"/>
                  </a:lnTo>
                  <a:cubicBezTo>
                    <a:pt x="133" y="2"/>
                    <a:pt x="133" y="0"/>
                    <a:pt x="125" y="0"/>
                  </a:cubicBezTo>
                  <a:cubicBezTo>
                    <a:pt x="121" y="0"/>
                    <a:pt x="119" y="0"/>
                    <a:pt x="116" y="5"/>
                  </a:cubicBezTo>
                  <a:lnTo>
                    <a:pt x="0" y="165"/>
                  </a:lnTo>
                  <a:lnTo>
                    <a:pt x="0" y="178"/>
                  </a:lnTo>
                  <a:lnTo>
                    <a:pt x="103" y="178"/>
                  </a:lnTo>
                  <a:lnTo>
                    <a:pt x="103" y="206"/>
                  </a:lnTo>
                  <a:cubicBezTo>
                    <a:pt x="103" y="218"/>
                    <a:pt x="103" y="222"/>
                    <a:pt x="75" y="222"/>
                  </a:cubicBezTo>
                  <a:lnTo>
                    <a:pt x="65" y="222"/>
                  </a:lnTo>
                  <a:lnTo>
                    <a:pt x="65" y="235"/>
                  </a:lnTo>
                  <a:cubicBezTo>
                    <a:pt x="83" y="234"/>
                    <a:pt x="105" y="234"/>
                    <a:pt x="118" y="234"/>
                  </a:cubicBezTo>
                  <a:cubicBezTo>
                    <a:pt x="130" y="234"/>
                    <a:pt x="153" y="234"/>
                    <a:pt x="170" y="235"/>
                  </a:cubicBezTo>
                  <a:lnTo>
                    <a:pt x="170" y="222"/>
                  </a:lnTo>
                  <a:lnTo>
                    <a:pt x="161" y="222"/>
                  </a:lnTo>
                  <a:cubicBezTo>
                    <a:pt x="133" y="222"/>
                    <a:pt x="133" y="218"/>
                    <a:pt x="133" y="206"/>
                  </a:cubicBezTo>
                  <a:lnTo>
                    <a:pt x="133" y="178"/>
                  </a:lnTo>
                  <a:lnTo>
                    <a:pt x="171" y="178"/>
                  </a:lnTo>
                  <a:close/>
                  <a:moveTo>
                    <a:pt x="105" y="37"/>
                  </a:moveTo>
                  <a:lnTo>
                    <a:pt x="105" y="165"/>
                  </a:lnTo>
                  <a:lnTo>
                    <a:pt x="13" y="165"/>
                  </a:lnTo>
                  <a:lnTo>
                    <a:pt x="105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CF44E91C-7132-436E-AA6A-8F9BD65039D2}"/>
                </a:ext>
              </a:extLst>
            </p:cNvPr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3101975" y="2603500"/>
              <a:ext cx="50800" cy="68263"/>
            </a:xfrm>
            <a:custGeom>
              <a:avLst/>
              <a:gdLst>
                <a:gd name="T0" fmla="*/ 70 w 192"/>
                <a:gd name="T1" fmla="*/ 105 h 226"/>
                <a:gd name="T2" fmla="*/ 147 w 192"/>
                <a:gd name="T3" fmla="*/ 93 h 226"/>
                <a:gd name="T4" fmla="*/ 184 w 192"/>
                <a:gd name="T5" fmla="*/ 42 h 226"/>
                <a:gd name="T6" fmla="*/ 131 w 192"/>
                <a:gd name="T7" fmla="*/ 0 h 226"/>
                <a:gd name="T8" fmla="*/ 0 w 192"/>
                <a:gd name="T9" fmla="*/ 135 h 226"/>
                <a:gd name="T10" fmla="*/ 78 w 192"/>
                <a:gd name="T11" fmla="*/ 226 h 226"/>
                <a:gd name="T12" fmla="*/ 192 w 192"/>
                <a:gd name="T13" fmla="*/ 167 h 226"/>
                <a:gd name="T14" fmla="*/ 186 w 192"/>
                <a:gd name="T15" fmla="*/ 160 h 226"/>
                <a:gd name="T16" fmla="*/ 179 w 192"/>
                <a:gd name="T17" fmla="*/ 165 h 226"/>
                <a:gd name="T18" fmla="*/ 79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0 w 192"/>
                <a:gd name="T25" fmla="*/ 105 h 226"/>
                <a:gd name="T26" fmla="*/ 47 w 192"/>
                <a:gd name="T27" fmla="*/ 94 h 226"/>
                <a:gd name="T28" fmla="*/ 131 w 192"/>
                <a:gd name="T29" fmla="*/ 10 h 226"/>
                <a:gd name="T30" fmla="*/ 168 w 192"/>
                <a:gd name="T31" fmla="*/ 42 h 226"/>
                <a:gd name="T32" fmla="*/ 67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0" y="105"/>
                  </a:moveTo>
                  <a:cubicBezTo>
                    <a:pt x="85" y="105"/>
                    <a:pt x="122" y="104"/>
                    <a:pt x="147" y="93"/>
                  </a:cubicBezTo>
                  <a:cubicBezTo>
                    <a:pt x="182" y="78"/>
                    <a:pt x="184" y="49"/>
                    <a:pt x="184" y="42"/>
                  </a:cubicBezTo>
                  <a:cubicBezTo>
                    <a:pt x="184" y="20"/>
                    <a:pt x="165" y="0"/>
                    <a:pt x="131" y="0"/>
                  </a:cubicBezTo>
                  <a:cubicBezTo>
                    <a:pt x="75" y="0"/>
                    <a:pt x="0" y="48"/>
                    <a:pt x="0" y="135"/>
                  </a:cubicBezTo>
                  <a:cubicBezTo>
                    <a:pt x="0" y="186"/>
                    <a:pt x="30" y="226"/>
                    <a:pt x="78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0"/>
                    <a:pt x="186" y="160"/>
                  </a:cubicBezTo>
                  <a:cubicBezTo>
                    <a:pt x="183" y="160"/>
                    <a:pt x="182" y="161"/>
                    <a:pt x="179" y="165"/>
                  </a:cubicBezTo>
                  <a:cubicBezTo>
                    <a:pt x="140" y="215"/>
                    <a:pt x="85" y="215"/>
                    <a:pt x="79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5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8" y="10"/>
                    <a:pt x="131" y="10"/>
                  </a:cubicBezTo>
                  <a:cubicBezTo>
                    <a:pt x="154" y="10"/>
                    <a:pt x="168" y="25"/>
                    <a:pt x="168" y="42"/>
                  </a:cubicBezTo>
                  <a:cubicBezTo>
                    <a:pt x="168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5BD0D8C4-BC1C-4CDD-871E-3AC982B5CFA6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167063" y="2586038"/>
              <a:ext cx="61913" cy="4763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7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CE3D7A8A-8D14-438F-B575-FECCFCC1B19C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3243263" y="2544763"/>
              <a:ext cx="41275" cy="69850"/>
            </a:xfrm>
            <a:custGeom>
              <a:avLst/>
              <a:gdLst>
                <a:gd name="T0" fmla="*/ 154 w 154"/>
                <a:gd name="T1" fmla="*/ 168 h 232"/>
                <a:gd name="T2" fmla="*/ 142 w 154"/>
                <a:gd name="T3" fmla="*/ 168 h 232"/>
                <a:gd name="T4" fmla="*/ 133 w 154"/>
                <a:gd name="T5" fmla="*/ 200 h 232"/>
                <a:gd name="T6" fmla="*/ 98 w 154"/>
                <a:gd name="T7" fmla="*/ 202 h 232"/>
                <a:gd name="T8" fmla="*/ 34 w 154"/>
                <a:gd name="T9" fmla="*/ 202 h 232"/>
                <a:gd name="T10" fmla="*/ 104 w 154"/>
                <a:gd name="T11" fmla="*/ 144 h 232"/>
                <a:gd name="T12" fmla="*/ 154 w 154"/>
                <a:gd name="T13" fmla="*/ 68 h 232"/>
                <a:gd name="T14" fmla="*/ 72 w 154"/>
                <a:gd name="T15" fmla="*/ 0 h 232"/>
                <a:gd name="T16" fmla="*/ 0 w 154"/>
                <a:gd name="T17" fmla="*/ 63 h 232"/>
                <a:gd name="T18" fmla="*/ 18 w 154"/>
                <a:gd name="T19" fmla="*/ 82 h 232"/>
                <a:gd name="T20" fmla="*/ 37 w 154"/>
                <a:gd name="T21" fmla="*/ 64 h 232"/>
                <a:gd name="T22" fmla="*/ 16 w 154"/>
                <a:gd name="T23" fmla="*/ 45 h 232"/>
                <a:gd name="T24" fmla="*/ 67 w 154"/>
                <a:gd name="T25" fmla="*/ 13 h 232"/>
                <a:gd name="T26" fmla="*/ 120 w 154"/>
                <a:gd name="T27" fmla="*/ 68 h 232"/>
                <a:gd name="T28" fmla="*/ 87 w 154"/>
                <a:gd name="T29" fmla="*/ 135 h 232"/>
                <a:gd name="T30" fmla="*/ 3 w 154"/>
                <a:gd name="T31" fmla="*/ 218 h 232"/>
                <a:gd name="T32" fmla="*/ 0 w 154"/>
                <a:gd name="T33" fmla="*/ 232 h 232"/>
                <a:gd name="T34" fmla="*/ 143 w 154"/>
                <a:gd name="T35" fmla="*/ 232 h 232"/>
                <a:gd name="T36" fmla="*/ 154 w 154"/>
                <a:gd name="T37" fmla="*/ 16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2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7" y="197"/>
                    <a:pt x="133" y="200"/>
                  </a:cubicBezTo>
                  <a:cubicBezTo>
                    <a:pt x="130" y="202"/>
                    <a:pt x="103" y="202"/>
                    <a:pt x="98" y="202"/>
                  </a:cubicBezTo>
                  <a:lnTo>
                    <a:pt x="34" y="202"/>
                  </a:lnTo>
                  <a:cubicBezTo>
                    <a:pt x="71" y="170"/>
                    <a:pt x="83" y="160"/>
                    <a:pt x="104" y="144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2" y="0"/>
                  </a:cubicBezTo>
                  <a:cubicBezTo>
                    <a:pt x="29" y="0"/>
                    <a:pt x="0" y="31"/>
                    <a:pt x="0" y="63"/>
                  </a:cubicBezTo>
                  <a:cubicBezTo>
                    <a:pt x="0" y="81"/>
                    <a:pt x="15" y="82"/>
                    <a:pt x="18" y="82"/>
                  </a:cubicBezTo>
                  <a:cubicBezTo>
                    <a:pt x="26" y="82"/>
                    <a:pt x="37" y="76"/>
                    <a:pt x="37" y="64"/>
                  </a:cubicBezTo>
                  <a:cubicBezTo>
                    <a:pt x="37" y="58"/>
                    <a:pt x="34" y="45"/>
                    <a:pt x="16" y="45"/>
                  </a:cubicBezTo>
                  <a:cubicBezTo>
                    <a:pt x="27" y="21"/>
                    <a:pt x="50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9"/>
                    <a:pt x="98" y="123"/>
                    <a:pt x="87" y="135"/>
                  </a:cubicBezTo>
                  <a:lnTo>
                    <a:pt x="3" y="218"/>
                  </a:lnTo>
                  <a:cubicBezTo>
                    <a:pt x="0" y="222"/>
                    <a:pt x="0" y="222"/>
                    <a:pt x="0" y="232"/>
                  </a:cubicBezTo>
                  <a:lnTo>
                    <a:pt x="143" y="232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307ABCD4-6868-431E-89B6-92D8A371BE07}"/>
                </a:ext>
              </a:extLst>
            </p:cNvPr>
            <p:cNvSpPr>
              <a:spLocks noEditPoints="1"/>
            </p:cNvSpPr>
            <p:nvPr>
              <p:custDataLst>
                <p:tags r:id="rId51"/>
              </p:custDataLst>
            </p:nvPr>
          </p:nvSpPr>
          <p:spPr bwMode="auto">
            <a:xfrm>
              <a:off x="3295650" y="2568575"/>
              <a:ext cx="46038" cy="47625"/>
            </a:xfrm>
            <a:custGeom>
              <a:avLst/>
              <a:gdLst>
                <a:gd name="T0" fmla="*/ 126 w 178"/>
                <a:gd name="T1" fmla="*/ 21 h 157"/>
                <a:gd name="T2" fmla="*/ 90 w 178"/>
                <a:gd name="T3" fmla="*/ 0 h 157"/>
                <a:gd name="T4" fmla="*/ 0 w 178"/>
                <a:gd name="T5" fmla="*/ 100 h 157"/>
                <a:gd name="T6" fmla="*/ 53 w 178"/>
                <a:gd name="T7" fmla="*/ 157 h 157"/>
                <a:gd name="T8" fmla="*/ 103 w 178"/>
                <a:gd name="T9" fmla="*/ 133 h 157"/>
                <a:gd name="T10" fmla="*/ 139 w 178"/>
                <a:gd name="T11" fmla="*/ 157 h 157"/>
                <a:gd name="T12" fmla="*/ 166 w 178"/>
                <a:gd name="T13" fmla="*/ 139 h 157"/>
                <a:gd name="T14" fmla="*/ 178 w 178"/>
                <a:gd name="T15" fmla="*/ 104 h 157"/>
                <a:gd name="T16" fmla="*/ 173 w 178"/>
                <a:gd name="T17" fmla="*/ 100 h 157"/>
                <a:gd name="T18" fmla="*/ 165 w 178"/>
                <a:gd name="T19" fmla="*/ 110 h 157"/>
                <a:gd name="T20" fmla="*/ 140 w 178"/>
                <a:gd name="T21" fmla="*/ 148 h 157"/>
                <a:gd name="T22" fmla="*/ 128 w 178"/>
                <a:gd name="T23" fmla="*/ 131 h 157"/>
                <a:gd name="T24" fmla="*/ 133 w 178"/>
                <a:gd name="T25" fmla="*/ 103 h 157"/>
                <a:gd name="T26" fmla="*/ 141 w 178"/>
                <a:gd name="T27" fmla="*/ 72 h 157"/>
                <a:gd name="T28" fmla="*/ 148 w 178"/>
                <a:gd name="T29" fmla="*/ 45 h 157"/>
                <a:gd name="T30" fmla="*/ 154 w 178"/>
                <a:gd name="T31" fmla="*/ 18 h 157"/>
                <a:gd name="T32" fmla="*/ 142 w 178"/>
                <a:gd name="T33" fmla="*/ 7 h 157"/>
                <a:gd name="T34" fmla="*/ 126 w 178"/>
                <a:gd name="T35" fmla="*/ 21 h 157"/>
                <a:gd name="T36" fmla="*/ 104 w 178"/>
                <a:gd name="T37" fmla="*/ 110 h 157"/>
                <a:gd name="T38" fmla="*/ 86 w 178"/>
                <a:gd name="T39" fmla="*/ 134 h 157"/>
                <a:gd name="T40" fmla="*/ 54 w 178"/>
                <a:gd name="T41" fmla="*/ 148 h 157"/>
                <a:gd name="T42" fmla="*/ 29 w 178"/>
                <a:gd name="T43" fmla="*/ 114 h 157"/>
                <a:gd name="T44" fmla="*/ 47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1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6" y="0"/>
                    <a:pt x="0" y="49"/>
                    <a:pt x="0" y="100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2" y="157"/>
                    <a:pt x="89" y="147"/>
                    <a:pt x="103" y="133"/>
                  </a:cubicBezTo>
                  <a:cubicBezTo>
                    <a:pt x="109" y="154"/>
                    <a:pt x="129" y="157"/>
                    <a:pt x="139" y="157"/>
                  </a:cubicBezTo>
                  <a:cubicBezTo>
                    <a:pt x="151" y="157"/>
                    <a:pt x="160" y="150"/>
                    <a:pt x="166" y="139"/>
                  </a:cubicBezTo>
                  <a:cubicBezTo>
                    <a:pt x="174" y="125"/>
                    <a:pt x="178" y="105"/>
                    <a:pt x="178" y="104"/>
                  </a:cubicBezTo>
                  <a:cubicBezTo>
                    <a:pt x="178" y="100"/>
                    <a:pt x="174" y="100"/>
                    <a:pt x="173" y="100"/>
                  </a:cubicBezTo>
                  <a:cubicBezTo>
                    <a:pt x="168" y="100"/>
                    <a:pt x="167" y="101"/>
                    <a:pt x="165" y="110"/>
                  </a:cubicBezTo>
                  <a:cubicBezTo>
                    <a:pt x="161" y="127"/>
                    <a:pt x="154" y="148"/>
                    <a:pt x="140" y="148"/>
                  </a:cubicBezTo>
                  <a:cubicBezTo>
                    <a:pt x="130" y="148"/>
                    <a:pt x="128" y="140"/>
                    <a:pt x="128" y="131"/>
                  </a:cubicBezTo>
                  <a:cubicBezTo>
                    <a:pt x="128" y="125"/>
                    <a:pt x="131" y="112"/>
                    <a:pt x="133" y="103"/>
                  </a:cubicBezTo>
                  <a:cubicBezTo>
                    <a:pt x="136" y="94"/>
                    <a:pt x="139" y="79"/>
                    <a:pt x="141" y="72"/>
                  </a:cubicBezTo>
                  <a:lnTo>
                    <a:pt x="148" y="45"/>
                  </a:lnTo>
                  <a:cubicBezTo>
                    <a:pt x="150" y="36"/>
                    <a:pt x="154" y="20"/>
                    <a:pt x="154" y="18"/>
                  </a:cubicBezTo>
                  <a:cubicBezTo>
                    <a:pt x="154" y="10"/>
                    <a:pt x="148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4" y="110"/>
                  </a:moveTo>
                  <a:cubicBezTo>
                    <a:pt x="102" y="120"/>
                    <a:pt x="94" y="127"/>
                    <a:pt x="86" y="134"/>
                  </a:cubicBezTo>
                  <a:cubicBezTo>
                    <a:pt x="83" y="137"/>
                    <a:pt x="69" y="148"/>
                    <a:pt x="54" y="148"/>
                  </a:cubicBezTo>
                  <a:cubicBezTo>
                    <a:pt x="41" y="148"/>
                    <a:pt x="29" y="139"/>
                    <a:pt x="29" y="114"/>
                  </a:cubicBezTo>
                  <a:cubicBezTo>
                    <a:pt x="29" y="95"/>
                    <a:pt x="39" y="57"/>
                    <a:pt x="47" y="43"/>
                  </a:cubicBezTo>
                  <a:cubicBezTo>
                    <a:pt x="63" y="15"/>
                    <a:pt x="81" y="10"/>
                    <a:pt x="90" y="10"/>
                  </a:cubicBezTo>
                  <a:cubicBezTo>
                    <a:pt x="115" y="10"/>
                    <a:pt x="121" y="36"/>
                    <a:pt x="121" y="40"/>
                  </a:cubicBezTo>
                  <a:cubicBezTo>
                    <a:pt x="121" y="42"/>
                    <a:pt x="121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FDFD078C-C44F-4A99-AE12-F00FA6C5E096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3352800" y="2570163"/>
              <a:ext cx="31750" cy="46038"/>
            </a:xfrm>
            <a:custGeom>
              <a:avLst/>
              <a:gdLst>
                <a:gd name="T0" fmla="*/ 98 w 125"/>
                <a:gd name="T1" fmla="*/ 72 h 153"/>
                <a:gd name="T2" fmla="*/ 110 w 125"/>
                <a:gd name="T3" fmla="*/ 65 h 153"/>
                <a:gd name="T4" fmla="*/ 98 w 125"/>
                <a:gd name="T5" fmla="*/ 59 h 153"/>
                <a:gd name="T6" fmla="*/ 36 w 125"/>
                <a:gd name="T7" fmla="*/ 59 h 153"/>
                <a:gd name="T8" fmla="*/ 99 w 125"/>
                <a:gd name="T9" fmla="*/ 12 h 153"/>
                <a:gd name="T10" fmla="*/ 113 w 125"/>
                <a:gd name="T11" fmla="*/ 12 h 153"/>
                <a:gd name="T12" fmla="*/ 125 w 125"/>
                <a:gd name="T13" fmla="*/ 6 h 153"/>
                <a:gd name="T14" fmla="*/ 113 w 125"/>
                <a:gd name="T15" fmla="*/ 0 h 153"/>
                <a:gd name="T16" fmla="*/ 98 w 125"/>
                <a:gd name="T17" fmla="*/ 0 h 153"/>
                <a:gd name="T18" fmla="*/ 0 w 125"/>
                <a:gd name="T19" fmla="*/ 85 h 153"/>
                <a:gd name="T20" fmla="*/ 72 w 125"/>
                <a:gd name="T21" fmla="*/ 153 h 153"/>
                <a:gd name="T22" fmla="*/ 115 w 125"/>
                <a:gd name="T23" fmla="*/ 141 h 153"/>
                <a:gd name="T24" fmla="*/ 123 w 125"/>
                <a:gd name="T25" fmla="*/ 134 h 153"/>
                <a:gd name="T26" fmla="*/ 118 w 125"/>
                <a:gd name="T27" fmla="*/ 127 h 153"/>
                <a:gd name="T28" fmla="*/ 113 w 125"/>
                <a:gd name="T29" fmla="*/ 129 h 153"/>
                <a:gd name="T30" fmla="*/ 72 w 125"/>
                <a:gd name="T31" fmla="*/ 144 h 153"/>
                <a:gd name="T32" fmla="*/ 29 w 125"/>
                <a:gd name="T33" fmla="*/ 97 h 153"/>
                <a:gd name="T34" fmla="*/ 32 w 125"/>
                <a:gd name="T35" fmla="*/ 72 h 153"/>
                <a:gd name="T36" fmla="*/ 98 w 125"/>
                <a:gd name="T37" fmla="*/ 7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3">
                  <a:moveTo>
                    <a:pt x="98" y="72"/>
                  </a:moveTo>
                  <a:cubicBezTo>
                    <a:pt x="103" y="72"/>
                    <a:pt x="110" y="72"/>
                    <a:pt x="110" y="65"/>
                  </a:cubicBezTo>
                  <a:cubicBezTo>
                    <a:pt x="110" y="59"/>
                    <a:pt x="105" y="59"/>
                    <a:pt x="98" y="59"/>
                  </a:cubicBezTo>
                  <a:lnTo>
                    <a:pt x="36" y="59"/>
                  </a:lnTo>
                  <a:cubicBezTo>
                    <a:pt x="46" y="28"/>
                    <a:pt x="69" y="12"/>
                    <a:pt x="99" y="12"/>
                  </a:cubicBezTo>
                  <a:lnTo>
                    <a:pt x="113" y="12"/>
                  </a:lnTo>
                  <a:cubicBezTo>
                    <a:pt x="118" y="12"/>
                    <a:pt x="125" y="12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8" y="0"/>
                  </a:lnTo>
                  <a:cubicBezTo>
                    <a:pt x="52" y="0"/>
                    <a:pt x="0" y="32"/>
                    <a:pt x="0" y="85"/>
                  </a:cubicBezTo>
                  <a:cubicBezTo>
                    <a:pt x="0" y="126"/>
                    <a:pt x="31" y="153"/>
                    <a:pt x="72" y="153"/>
                  </a:cubicBezTo>
                  <a:cubicBezTo>
                    <a:pt x="82" y="153"/>
                    <a:pt x="97" y="152"/>
                    <a:pt x="115" y="141"/>
                  </a:cubicBezTo>
                  <a:cubicBezTo>
                    <a:pt x="122" y="137"/>
                    <a:pt x="123" y="136"/>
                    <a:pt x="123" y="134"/>
                  </a:cubicBezTo>
                  <a:cubicBezTo>
                    <a:pt x="123" y="133"/>
                    <a:pt x="123" y="127"/>
                    <a:pt x="118" y="127"/>
                  </a:cubicBezTo>
                  <a:cubicBezTo>
                    <a:pt x="116" y="127"/>
                    <a:pt x="115" y="128"/>
                    <a:pt x="113" y="129"/>
                  </a:cubicBezTo>
                  <a:cubicBezTo>
                    <a:pt x="101" y="137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5"/>
                    <a:pt x="32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8A882F31-C8FE-4331-8B2D-A2E4B97A08F0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3433763" y="2555875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7B8A785A-9DF5-4E02-A371-7C9036369C41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459163" y="2601913"/>
              <a:ext cx="49213" cy="69850"/>
            </a:xfrm>
            <a:custGeom>
              <a:avLst/>
              <a:gdLst>
                <a:gd name="T0" fmla="*/ 41 w 190"/>
                <a:gd name="T1" fmla="*/ 114 h 229"/>
                <a:gd name="T2" fmla="*/ 108 w 190"/>
                <a:gd name="T3" fmla="*/ 12 h 229"/>
                <a:gd name="T4" fmla="*/ 162 w 190"/>
                <a:gd name="T5" fmla="*/ 30 h 229"/>
                <a:gd name="T6" fmla="*/ 138 w 190"/>
                <a:gd name="T7" fmla="*/ 53 h 229"/>
                <a:gd name="T8" fmla="*/ 161 w 190"/>
                <a:gd name="T9" fmla="*/ 76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5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4"/>
                  </a:moveTo>
                  <a:cubicBezTo>
                    <a:pt x="41" y="33"/>
                    <a:pt x="82" y="12"/>
                    <a:pt x="108" y="12"/>
                  </a:cubicBezTo>
                  <a:cubicBezTo>
                    <a:pt x="113" y="12"/>
                    <a:pt x="144" y="12"/>
                    <a:pt x="162" y="30"/>
                  </a:cubicBezTo>
                  <a:cubicBezTo>
                    <a:pt x="141" y="32"/>
                    <a:pt x="138" y="47"/>
                    <a:pt x="138" y="53"/>
                  </a:cubicBezTo>
                  <a:cubicBezTo>
                    <a:pt x="138" y="66"/>
                    <a:pt x="147" y="76"/>
                    <a:pt x="161" y="76"/>
                  </a:cubicBezTo>
                  <a:cubicBezTo>
                    <a:pt x="174" y="76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5" y="0"/>
                    <a:pt x="0" y="53"/>
                    <a:pt x="0" y="115"/>
                  </a:cubicBezTo>
                  <a:cubicBezTo>
                    <a:pt x="0" y="179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AD24D49C-B3CC-48A7-A5E5-7A983415E7B7}"/>
                </a:ext>
              </a:extLst>
            </p:cNvPr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3514725" y="2601913"/>
              <a:ext cx="58738" cy="69850"/>
            </a:xfrm>
            <a:custGeom>
              <a:avLst/>
              <a:gdLst>
                <a:gd name="T0" fmla="*/ 221 w 221"/>
                <a:gd name="T1" fmla="*/ 116 h 229"/>
                <a:gd name="T2" fmla="*/ 111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2"/>
                    <a:pt x="171" y="0"/>
                    <a:pt x="111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6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1"/>
                    <a:pt x="167" y="43"/>
                  </a:cubicBezTo>
                  <a:cubicBezTo>
                    <a:pt x="179" y="64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1B419E4B-F40F-4982-8E5E-DA13082D130D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581400" y="2601913"/>
              <a:ext cx="42863" cy="69850"/>
            </a:xfrm>
            <a:custGeom>
              <a:avLst/>
              <a:gdLst>
                <a:gd name="T0" fmla="*/ 87 w 163"/>
                <a:gd name="T1" fmla="*/ 126 h 229"/>
                <a:gd name="T2" fmla="*/ 139 w 163"/>
                <a:gd name="T3" fmla="*/ 172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7 w 163"/>
                <a:gd name="T19" fmla="*/ 207 h 229"/>
                <a:gd name="T20" fmla="*/ 82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79 w 163"/>
                <a:gd name="T31" fmla="*/ 9 h 229"/>
                <a:gd name="T32" fmla="*/ 138 w 163"/>
                <a:gd name="T33" fmla="*/ 69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3 h 229"/>
                <a:gd name="T46" fmla="*/ 79 w 163"/>
                <a:gd name="T47" fmla="*/ 0 h 229"/>
                <a:gd name="T48" fmla="*/ 0 w 163"/>
                <a:gd name="T49" fmla="*/ 61 h 229"/>
                <a:gd name="T50" fmla="*/ 21 w 163"/>
                <a:gd name="T51" fmla="*/ 103 h 229"/>
                <a:gd name="T52" fmla="*/ 87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6"/>
                  </a:moveTo>
                  <a:cubicBezTo>
                    <a:pt x="98" y="128"/>
                    <a:pt x="139" y="136"/>
                    <a:pt x="139" y="172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0" y="218"/>
                    <a:pt x="23" y="189"/>
                    <a:pt x="13" y="147"/>
                  </a:cubicBezTo>
                  <a:cubicBezTo>
                    <a:pt x="12" y="140"/>
                    <a:pt x="11" y="138"/>
                    <a:pt x="6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7" y="207"/>
                  </a:cubicBezTo>
                  <a:cubicBezTo>
                    <a:pt x="49" y="228"/>
                    <a:pt x="72" y="229"/>
                    <a:pt x="82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2"/>
                    <a:pt x="24" y="76"/>
                    <a:pt x="24" y="47"/>
                  </a:cubicBezTo>
                  <a:cubicBezTo>
                    <a:pt x="24" y="29"/>
                    <a:pt x="36" y="9"/>
                    <a:pt x="79" y="9"/>
                  </a:cubicBezTo>
                  <a:cubicBezTo>
                    <a:pt x="134" y="9"/>
                    <a:pt x="137" y="54"/>
                    <a:pt x="138" y="69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1"/>
                    <a:pt x="150" y="62"/>
                  </a:cubicBezTo>
                  <a:lnTo>
                    <a:pt x="150" y="12"/>
                  </a:lnTo>
                  <a:cubicBezTo>
                    <a:pt x="150" y="3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7"/>
                    <a:pt x="128" y="12"/>
                    <a:pt x="126" y="13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8"/>
                    <a:pt x="8" y="92"/>
                    <a:pt x="21" y="103"/>
                  </a:cubicBezTo>
                  <a:cubicBezTo>
                    <a:pt x="37" y="116"/>
                    <a:pt x="51" y="119"/>
                    <a:pt x="87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8">
              <a:extLst>
                <a:ext uri="{FF2B5EF4-FFF2-40B4-BE49-F238E27FC236}">
                  <a16:creationId xmlns:a16="http://schemas.microsoft.com/office/drawing/2014/main" id="{7621E956-C153-4760-AC98-E5FE1B5C1DEE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3662363" y="2555875"/>
              <a:ext cx="30163" cy="1524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49 h 499"/>
                <a:gd name="T6" fmla="*/ 109 w 116"/>
                <a:gd name="T7" fmla="*/ 13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7 h 499"/>
                <a:gd name="T14" fmla="*/ 0 w 116"/>
                <a:gd name="T15" fmla="*/ 249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6" y="1"/>
                    <a:pt x="114" y="0"/>
                    <a:pt x="111" y="0"/>
                  </a:cubicBezTo>
                  <a:cubicBezTo>
                    <a:pt x="106" y="0"/>
                    <a:pt x="61" y="34"/>
                    <a:pt x="32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229D3DE1-53F5-450E-B459-E19B99A9B58A}"/>
                </a:ext>
              </a:extLst>
            </p:cNvPr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3705225" y="2563813"/>
              <a:ext cx="53975" cy="107950"/>
            </a:xfrm>
            <a:custGeom>
              <a:avLst/>
              <a:gdLst>
                <a:gd name="T0" fmla="*/ 206 w 206"/>
                <a:gd name="T1" fmla="*/ 103 h 358"/>
                <a:gd name="T2" fmla="*/ 146 w 206"/>
                <a:gd name="T3" fmla="*/ 0 h 358"/>
                <a:gd name="T4" fmla="*/ 0 w 206"/>
                <a:gd name="T5" fmla="*/ 255 h 358"/>
                <a:gd name="T6" fmla="*/ 60 w 206"/>
                <a:gd name="T7" fmla="*/ 358 h 358"/>
                <a:gd name="T8" fmla="*/ 206 w 206"/>
                <a:gd name="T9" fmla="*/ 103 h 358"/>
                <a:gd name="T10" fmla="*/ 53 w 206"/>
                <a:gd name="T11" fmla="*/ 171 h 358"/>
                <a:gd name="T12" fmla="*/ 92 w 206"/>
                <a:gd name="T13" fmla="*/ 64 h 358"/>
                <a:gd name="T14" fmla="*/ 146 w 206"/>
                <a:gd name="T15" fmla="*/ 11 h 358"/>
                <a:gd name="T16" fmla="*/ 173 w 206"/>
                <a:gd name="T17" fmla="*/ 72 h 358"/>
                <a:gd name="T18" fmla="*/ 157 w 206"/>
                <a:gd name="T19" fmla="*/ 171 h 358"/>
                <a:gd name="T20" fmla="*/ 53 w 206"/>
                <a:gd name="T21" fmla="*/ 171 h 358"/>
                <a:gd name="T22" fmla="*/ 153 w 206"/>
                <a:gd name="T23" fmla="*/ 187 h 358"/>
                <a:gd name="T24" fmla="*/ 118 w 206"/>
                <a:gd name="T25" fmla="*/ 288 h 358"/>
                <a:gd name="T26" fmla="*/ 60 w 206"/>
                <a:gd name="T27" fmla="*/ 347 h 358"/>
                <a:gd name="T28" fmla="*/ 33 w 206"/>
                <a:gd name="T29" fmla="*/ 286 h 358"/>
                <a:gd name="T30" fmla="*/ 49 w 206"/>
                <a:gd name="T31" fmla="*/ 187 h 358"/>
                <a:gd name="T32" fmla="*/ 153 w 206"/>
                <a:gd name="T33" fmla="*/ 1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8">
                  <a:moveTo>
                    <a:pt x="206" y="103"/>
                  </a:moveTo>
                  <a:cubicBezTo>
                    <a:pt x="206" y="70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8"/>
                    <a:pt x="60" y="358"/>
                  </a:cubicBezTo>
                  <a:cubicBezTo>
                    <a:pt x="130" y="358"/>
                    <a:pt x="206" y="214"/>
                    <a:pt x="206" y="103"/>
                  </a:cubicBezTo>
                  <a:close/>
                  <a:moveTo>
                    <a:pt x="53" y="171"/>
                  </a:moveTo>
                  <a:cubicBezTo>
                    <a:pt x="62" y="139"/>
                    <a:pt x="72" y="99"/>
                    <a:pt x="92" y="64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2"/>
                  </a:cubicBezTo>
                  <a:cubicBezTo>
                    <a:pt x="173" y="96"/>
                    <a:pt x="169" y="122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1" y="322"/>
                    <a:pt x="82" y="347"/>
                    <a:pt x="60" y="347"/>
                  </a:cubicBezTo>
                  <a:cubicBezTo>
                    <a:pt x="44" y="347"/>
                    <a:pt x="33" y="332"/>
                    <a:pt x="33" y="286"/>
                  </a:cubicBezTo>
                  <a:cubicBezTo>
                    <a:pt x="33" y="265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4F0B1D39-5BFA-4E0B-8846-5FA49F46CBAA}"/>
                </a:ext>
              </a:extLst>
            </p:cNvPr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3771900" y="2555875"/>
              <a:ext cx="30163" cy="152400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1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1">
              <a:extLst>
                <a:ext uri="{FF2B5EF4-FFF2-40B4-BE49-F238E27FC236}">
                  <a16:creationId xmlns:a16="http://schemas.microsoft.com/office/drawing/2014/main" id="{70C9CEF0-F6C4-4C37-9BE5-DD38AE7265D3}"/>
                </a:ext>
              </a:extLst>
            </p:cNvPr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3851275" y="2581275"/>
              <a:ext cx="87313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7 h 332"/>
                <a:gd name="T12" fmla="*/ 166 w 332"/>
                <a:gd name="T13" fmla="*/ 0 h 332"/>
                <a:gd name="T14" fmla="*/ 156 w 332"/>
                <a:gd name="T15" fmla="*/ 17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2">
              <a:extLst>
                <a:ext uri="{FF2B5EF4-FFF2-40B4-BE49-F238E27FC236}">
                  <a16:creationId xmlns:a16="http://schemas.microsoft.com/office/drawing/2014/main" id="{78303EC5-45C4-4AF0-A643-70DF78AED254}"/>
                </a:ext>
              </a:extLst>
            </p:cNvPr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3978275" y="2601913"/>
              <a:ext cx="49213" cy="69850"/>
            </a:xfrm>
            <a:custGeom>
              <a:avLst/>
              <a:gdLst>
                <a:gd name="T0" fmla="*/ 42 w 190"/>
                <a:gd name="T1" fmla="*/ 114 h 229"/>
                <a:gd name="T2" fmla="*/ 109 w 190"/>
                <a:gd name="T3" fmla="*/ 12 h 229"/>
                <a:gd name="T4" fmla="*/ 162 w 190"/>
                <a:gd name="T5" fmla="*/ 30 h 229"/>
                <a:gd name="T6" fmla="*/ 139 w 190"/>
                <a:gd name="T7" fmla="*/ 53 h 229"/>
                <a:gd name="T8" fmla="*/ 162 w 190"/>
                <a:gd name="T9" fmla="*/ 76 h 229"/>
                <a:gd name="T10" fmla="*/ 185 w 190"/>
                <a:gd name="T11" fmla="*/ 53 h 229"/>
                <a:gd name="T12" fmla="*/ 109 w 190"/>
                <a:gd name="T13" fmla="*/ 0 h 229"/>
                <a:gd name="T14" fmla="*/ 0 w 190"/>
                <a:gd name="T15" fmla="*/ 115 h 229"/>
                <a:gd name="T16" fmla="*/ 108 w 190"/>
                <a:gd name="T17" fmla="*/ 229 h 229"/>
                <a:gd name="T18" fmla="*/ 190 w 190"/>
                <a:gd name="T19" fmla="*/ 164 h 229"/>
                <a:gd name="T20" fmla="*/ 184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2 w 190"/>
                <a:gd name="T27" fmla="*/ 11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2" y="114"/>
                  </a:moveTo>
                  <a:cubicBezTo>
                    <a:pt x="42" y="33"/>
                    <a:pt x="83" y="12"/>
                    <a:pt x="109" y="12"/>
                  </a:cubicBezTo>
                  <a:cubicBezTo>
                    <a:pt x="114" y="12"/>
                    <a:pt x="145" y="12"/>
                    <a:pt x="162" y="30"/>
                  </a:cubicBezTo>
                  <a:cubicBezTo>
                    <a:pt x="142" y="32"/>
                    <a:pt x="139" y="47"/>
                    <a:pt x="139" y="53"/>
                  </a:cubicBezTo>
                  <a:cubicBezTo>
                    <a:pt x="139" y="66"/>
                    <a:pt x="148" y="76"/>
                    <a:pt x="162" y="76"/>
                  </a:cubicBezTo>
                  <a:cubicBezTo>
                    <a:pt x="175" y="76"/>
                    <a:pt x="185" y="68"/>
                    <a:pt x="185" y="53"/>
                  </a:cubicBezTo>
                  <a:cubicBezTo>
                    <a:pt x="185" y="19"/>
                    <a:pt x="147" y="0"/>
                    <a:pt x="109" y="0"/>
                  </a:cubicBezTo>
                  <a:cubicBezTo>
                    <a:pt x="46" y="0"/>
                    <a:pt x="0" y="53"/>
                    <a:pt x="0" y="115"/>
                  </a:cubicBezTo>
                  <a:cubicBezTo>
                    <a:pt x="0" y="179"/>
                    <a:pt x="50" y="229"/>
                    <a:pt x="108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4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3" y="210"/>
                    <a:pt x="131" y="216"/>
                    <a:pt x="112" y="216"/>
                  </a:cubicBezTo>
                  <a:cubicBezTo>
                    <a:pt x="86" y="216"/>
                    <a:pt x="42" y="195"/>
                    <a:pt x="42" y="11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">
              <a:extLst>
                <a:ext uri="{FF2B5EF4-FFF2-40B4-BE49-F238E27FC236}">
                  <a16:creationId xmlns:a16="http://schemas.microsoft.com/office/drawing/2014/main" id="{94714DC0-E67E-4F83-9C0B-8AC59D6C1AAB}"/>
                </a:ext>
              </a:extLst>
            </p:cNvPr>
            <p:cNvSpPr>
              <a:spLocks noEditPoints="1"/>
            </p:cNvSpPr>
            <p:nvPr>
              <p:custDataLst>
                <p:tags r:id="rId62"/>
              </p:custDataLst>
            </p:nvPr>
          </p:nvSpPr>
          <p:spPr bwMode="auto">
            <a:xfrm>
              <a:off x="4035425" y="2601913"/>
              <a:ext cx="57150" cy="69850"/>
            </a:xfrm>
            <a:custGeom>
              <a:avLst/>
              <a:gdLst>
                <a:gd name="T0" fmla="*/ 221 w 221"/>
                <a:gd name="T1" fmla="*/ 116 h 229"/>
                <a:gd name="T2" fmla="*/ 110 w 221"/>
                <a:gd name="T3" fmla="*/ 0 h 229"/>
                <a:gd name="T4" fmla="*/ 0 w 221"/>
                <a:gd name="T5" fmla="*/ 116 h 229"/>
                <a:gd name="T6" fmla="*/ 110 w 221"/>
                <a:gd name="T7" fmla="*/ 229 h 229"/>
                <a:gd name="T8" fmla="*/ 221 w 221"/>
                <a:gd name="T9" fmla="*/ 116 h 229"/>
                <a:gd name="T10" fmla="*/ 110 w 221"/>
                <a:gd name="T11" fmla="*/ 216 h 229"/>
                <a:gd name="T12" fmla="*/ 54 w 221"/>
                <a:gd name="T13" fmla="*/ 183 h 229"/>
                <a:gd name="T14" fmla="*/ 41 w 221"/>
                <a:gd name="T15" fmla="*/ 112 h 229"/>
                <a:gd name="T16" fmla="*/ 53 w 221"/>
                <a:gd name="T17" fmla="*/ 44 h 229"/>
                <a:gd name="T18" fmla="*/ 110 w 221"/>
                <a:gd name="T19" fmla="*/ 11 h 229"/>
                <a:gd name="T20" fmla="*/ 166 w 221"/>
                <a:gd name="T21" fmla="*/ 43 h 229"/>
                <a:gd name="T22" fmla="*/ 179 w 221"/>
                <a:gd name="T23" fmla="*/ 112 h 229"/>
                <a:gd name="T24" fmla="*/ 168 w 221"/>
                <a:gd name="T25" fmla="*/ 179 h 229"/>
                <a:gd name="T26" fmla="*/ 110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6"/>
                  </a:moveTo>
                  <a:cubicBezTo>
                    <a:pt x="221" y="52"/>
                    <a:pt x="171" y="0"/>
                    <a:pt x="110" y="0"/>
                  </a:cubicBezTo>
                  <a:cubicBezTo>
                    <a:pt x="48" y="0"/>
                    <a:pt x="0" y="54"/>
                    <a:pt x="0" y="116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0" y="229"/>
                    <a:pt x="221" y="180"/>
                    <a:pt x="221" y="116"/>
                  </a:cubicBezTo>
                  <a:close/>
                  <a:moveTo>
                    <a:pt x="110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0"/>
                    <a:pt x="41" y="112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3" y="21"/>
                    <a:pt x="166" y="43"/>
                  </a:cubicBezTo>
                  <a:cubicBezTo>
                    <a:pt x="179" y="64"/>
                    <a:pt x="179" y="93"/>
                    <a:pt x="179" y="112"/>
                  </a:cubicBezTo>
                  <a:cubicBezTo>
                    <a:pt x="179" y="130"/>
                    <a:pt x="179" y="157"/>
                    <a:pt x="168" y="179"/>
                  </a:cubicBezTo>
                  <a:cubicBezTo>
                    <a:pt x="157" y="202"/>
                    <a:pt x="135" y="216"/>
                    <a:pt x="110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4">
              <a:extLst>
                <a:ext uri="{FF2B5EF4-FFF2-40B4-BE49-F238E27FC236}">
                  <a16:creationId xmlns:a16="http://schemas.microsoft.com/office/drawing/2014/main" id="{CDB1C894-0C8A-4AB9-9B13-50D656FB8693}"/>
                </a:ext>
              </a:extLst>
            </p:cNvPr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4100513" y="2601913"/>
              <a:ext cx="42863" cy="69850"/>
            </a:xfrm>
            <a:custGeom>
              <a:avLst/>
              <a:gdLst>
                <a:gd name="T0" fmla="*/ 88 w 163"/>
                <a:gd name="T1" fmla="*/ 126 h 229"/>
                <a:gd name="T2" fmla="*/ 139 w 163"/>
                <a:gd name="T3" fmla="*/ 172 h 229"/>
                <a:gd name="T4" fmla="*/ 83 w 163"/>
                <a:gd name="T5" fmla="*/ 218 h 229"/>
                <a:gd name="T6" fmla="*/ 14 w 163"/>
                <a:gd name="T7" fmla="*/ 147 h 229"/>
                <a:gd name="T8" fmla="*/ 7 w 163"/>
                <a:gd name="T9" fmla="*/ 138 h 229"/>
                <a:gd name="T10" fmla="*/ 0 w 163"/>
                <a:gd name="T11" fmla="*/ 151 h 229"/>
                <a:gd name="T12" fmla="*/ 0 w 163"/>
                <a:gd name="T13" fmla="*/ 217 h 229"/>
                <a:gd name="T14" fmla="*/ 6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59 h 229"/>
                <a:gd name="T24" fmla="*/ 142 w 163"/>
                <a:gd name="T25" fmla="*/ 112 h 229"/>
                <a:gd name="T26" fmla="*/ 86 w 163"/>
                <a:gd name="T27" fmla="*/ 88 h 229"/>
                <a:gd name="T28" fmla="*/ 24 w 163"/>
                <a:gd name="T29" fmla="*/ 47 h 229"/>
                <a:gd name="T30" fmla="*/ 80 w 163"/>
                <a:gd name="T31" fmla="*/ 9 h 229"/>
                <a:gd name="T32" fmla="*/ 138 w 163"/>
                <a:gd name="T33" fmla="*/ 69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6 w 163"/>
                <a:gd name="T43" fmla="*/ 6 h 229"/>
                <a:gd name="T44" fmla="*/ 127 w 163"/>
                <a:gd name="T45" fmla="*/ 13 h 229"/>
                <a:gd name="T46" fmla="*/ 80 w 163"/>
                <a:gd name="T47" fmla="*/ 0 h 229"/>
                <a:gd name="T48" fmla="*/ 0 w 163"/>
                <a:gd name="T49" fmla="*/ 61 h 229"/>
                <a:gd name="T50" fmla="*/ 22 w 163"/>
                <a:gd name="T51" fmla="*/ 103 h 229"/>
                <a:gd name="T52" fmla="*/ 88 w 163"/>
                <a:gd name="T53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8" y="126"/>
                  </a:moveTo>
                  <a:cubicBezTo>
                    <a:pt x="99" y="128"/>
                    <a:pt x="139" y="136"/>
                    <a:pt x="139" y="172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89"/>
                    <a:pt x="14" y="147"/>
                  </a:cubicBezTo>
                  <a:cubicBezTo>
                    <a:pt x="12" y="140"/>
                    <a:pt x="12" y="138"/>
                    <a:pt x="7" y="138"/>
                  </a:cubicBezTo>
                  <a:cubicBezTo>
                    <a:pt x="0" y="138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6" y="229"/>
                  </a:cubicBezTo>
                  <a:cubicBezTo>
                    <a:pt x="8" y="229"/>
                    <a:pt x="9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3" y="229"/>
                    <a:pt x="83" y="229"/>
                  </a:cubicBezTo>
                  <a:cubicBezTo>
                    <a:pt x="140" y="229"/>
                    <a:pt x="163" y="195"/>
                    <a:pt x="163" y="159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7" y="92"/>
                    <a:pt x="86" y="88"/>
                  </a:cubicBezTo>
                  <a:cubicBezTo>
                    <a:pt x="58" y="82"/>
                    <a:pt x="24" y="76"/>
                    <a:pt x="24" y="47"/>
                  </a:cubicBezTo>
                  <a:cubicBezTo>
                    <a:pt x="24" y="29"/>
                    <a:pt x="37" y="9"/>
                    <a:pt x="80" y="9"/>
                  </a:cubicBezTo>
                  <a:cubicBezTo>
                    <a:pt x="135" y="9"/>
                    <a:pt x="137" y="54"/>
                    <a:pt x="138" y="69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1"/>
                    <a:pt x="151" y="62"/>
                  </a:cubicBezTo>
                  <a:lnTo>
                    <a:pt x="151" y="12"/>
                  </a:lnTo>
                  <a:cubicBezTo>
                    <a:pt x="151" y="3"/>
                    <a:pt x="151" y="0"/>
                    <a:pt x="145" y="0"/>
                  </a:cubicBezTo>
                  <a:cubicBezTo>
                    <a:pt x="143" y="0"/>
                    <a:pt x="142" y="0"/>
                    <a:pt x="136" y="6"/>
                  </a:cubicBezTo>
                  <a:cubicBezTo>
                    <a:pt x="134" y="7"/>
                    <a:pt x="129" y="12"/>
                    <a:pt x="127" y="13"/>
                  </a:cubicBezTo>
                  <a:cubicBezTo>
                    <a:pt x="108" y="0"/>
                    <a:pt x="88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8"/>
                    <a:pt x="8" y="92"/>
                    <a:pt x="22" y="103"/>
                  </a:cubicBezTo>
                  <a:cubicBezTo>
                    <a:pt x="38" y="116"/>
                    <a:pt x="52" y="119"/>
                    <a:pt x="88" y="12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5">
              <a:extLst>
                <a:ext uri="{FF2B5EF4-FFF2-40B4-BE49-F238E27FC236}">
                  <a16:creationId xmlns:a16="http://schemas.microsoft.com/office/drawing/2014/main" id="{1E1F48FA-088C-4CB6-844B-59524477526F}"/>
                </a:ext>
              </a:extLst>
            </p:cNvPr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4183063" y="2555875"/>
              <a:ext cx="30163" cy="1524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9 w 115"/>
                <a:gd name="T5" fmla="*/ 249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49 h 499"/>
                <a:gd name="T16" fmla="*/ 33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2"/>
                    <a:pt x="115" y="491"/>
                    <a:pt x="107" y="483"/>
                  </a:cubicBezTo>
                  <a:cubicBezTo>
                    <a:pt x="45" y="420"/>
                    <a:pt x="29" y="326"/>
                    <a:pt x="29" y="249"/>
                  </a:cubicBezTo>
                  <a:cubicBezTo>
                    <a:pt x="29" y="163"/>
                    <a:pt x="48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1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9"/>
                    <a:pt x="33" y="405"/>
                  </a:cubicBezTo>
                  <a:cubicBezTo>
                    <a:pt x="63" y="466"/>
                    <a:pt x="105" y="499"/>
                    <a:pt x="110" y="499"/>
                  </a:cubicBezTo>
                  <a:cubicBezTo>
                    <a:pt x="113" y="499"/>
                    <a:pt x="115" y="497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6">
              <a:extLst>
                <a:ext uri="{FF2B5EF4-FFF2-40B4-BE49-F238E27FC236}">
                  <a16:creationId xmlns:a16="http://schemas.microsoft.com/office/drawing/2014/main" id="{51D19403-0052-4E15-99D9-B6E228420952}"/>
                </a:ext>
              </a:extLst>
            </p:cNvPr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4227513" y="2568575"/>
              <a:ext cx="50800" cy="101600"/>
            </a:xfrm>
            <a:custGeom>
              <a:avLst/>
              <a:gdLst>
                <a:gd name="T0" fmla="*/ 39 w 199"/>
                <a:gd name="T1" fmla="*/ 294 h 332"/>
                <a:gd name="T2" fmla="*/ 92 w 199"/>
                <a:gd name="T3" fmla="*/ 242 h 332"/>
                <a:gd name="T4" fmla="*/ 199 w 199"/>
                <a:gd name="T5" fmla="*/ 97 h 332"/>
                <a:gd name="T6" fmla="*/ 94 w 199"/>
                <a:gd name="T7" fmla="*/ 0 h 332"/>
                <a:gd name="T8" fmla="*/ 0 w 199"/>
                <a:gd name="T9" fmla="*/ 90 h 332"/>
                <a:gd name="T10" fmla="*/ 27 w 199"/>
                <a:gd name="T11" fmla="*/ 118 h 332"/>
                <a:gd name="T12" fmla="*/ 53 w 199"/>
                <a:gd name="T13" fmla="*/ 92 h 332"/>
                <a:gd name="T14" fmla="*/ 26 w 199"/>
                <a:gd name="T15" fmla="*/ 66 h 332"/>
                <a:gd name="T16" fmla="*/ 20 w 199"/>
                <a:gd name="T17" fmla="*/ 66 h 332"/>
                <a:gd name="T18" fmla="*/ 87 w 199"/>
                <a:gd name="T19" fmla="*/ 15 h 332"/>
                <a:gd name="T20" fmla="*/ 154 w 199"/>
                <a:gd name="T21" fmla="*/ 97 h 332"/>
                <a:gd name="T22" fmla="*/ 102 w 199"/>
                <a:gd name="T23" fmla="*/ 207 h 332"/>
                <a:gd name="T24" fmla="*/ 6 w 199"/>
                <a:gd name="T25" fmla="*/ 314 h 332"/>
                <a:gd name="T26" fmla="*/ 0 w 199"/>
                <a:gd name="T27" fmla="*/ 332 h 332"/>
                <a:gd name="T28" fmla="*/ 185 w 199"/>
                <a:gd name="T29" fmla="*/ 332 h 332"/>
                <a:gd name="T30" fmla="*/ 199 w 199"/>
                <a:gd name="T31" fmla="*/ 245 h 332"/>
                <a:gd name="T32" fmla="*/ 187 w 199"/>
                <a:gd name="T33" fmla="*/ 245 h 332"/>
                <a:gd name="T34" fmla="*/ 176 w 199"/>
                <a:gd name="T35" fmla="*/ 290 h 332"/>
                <a:gd name="T36" fmla="*/ 128 w 199"/>
                <a:gd name="T37" fmla="*/ 294 h 332"/>
                <a:gd name="T38" fmla="*/ 39 w 199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332">
                  <a:moveTo>
                    <a:pt x="39" y="294"/>
                  </a:moveTo>
                  <a:lnTo>
                    <a:pt x="92" y="242"/>
                  </a:lnTo>
                  <a:cubicBezTo>
                    <a:pt x="169" y="173"/>
                    <a:pt x="199" y="146"/>
                    <a:pt x="199" y="97"/>
                  </a:cubicBezTo>
                  <a:cubicBezTo>
                    <a:pt x="199" y="40"/>
                    <a:pt x="154" y="0"/>
                    <a:pt x="94" y="0"/>
                  </a:cubicBezTo>
                  <a:cubicBezTo>
                    <a:pt x="37" y="0"/>
                    <a:pt x="0" y="46"/>
                    <a:pt x="0" y="90"/>
                  </a:cubicBezTo>
                  <a:cubicBezTo>
                    <a:pt x="0" y="118"/>
                    <a:pt x="25" y="118"/>
                    <a:pt x="27" y="118"/>
                  </a:cubicBezTo>
                  <a:cubicBezTo>
                    <a:pt x="35" y="118"/>
                    <a:pt x="53" y="112"/>
                    <a:pt x="53" y="92"/>
                  </a:cubicBezTo>
                  <a:cubicBezTo>
                    <a:pt x="53" y="79"/>
                    <a:pt x="44" y="66"/>
                    <a:pt x="26" y="66"/>
                  </a:cubicBezTo>
                  <a:cubicBezTo>
                    <a:pt x="22" y="66"/>
                    <a:pt x="21" y="66"/>
                    <a:pt x="20" y="66"/>
                  </a:cubicBezTo>
                  <a:cubicBezTo>
                    <a:pt x="31" y="34"/>
                    <a:pt x="58" y="15"/>
                    <a:pt x="87" y="15"/>
                  </a:cubicBezTo>
                  <a:cubicBezTo>
                    <a:pt x="132" y="15"/>
                    <a:pt x="154" y="56"/>
                    <a:pt x="154" y="97"/>
                  </a:cubicBezTo>
                  <a:cubicBezTo>
                    <a:pt x="154" y="136"/>
                    <a:pt x="129" y="176"/>
                    <a:pt x="102" y="207"/>
                  </a:cubicBezTo>
                  <a:lnTo>
                    <a:pt x="6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9" y="245"/>
                  </a:lnTo>
                  <a:lnTo>
                    <a:pt x="187" y="245"/>
                  </a:lnTo>
                  <a:cubicBezTo>
                    <a:pt x="184" y="260"/>
                    <a:pt x="181" y="282"/>
                    <a:pt x="176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9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67">
              <a:extLst>
                <a:ext uri="{FF2B5EF4-FFF2-40B4-BE49-F238E27FC236}">
                  <a16:creationId xmlns:a16="http://schemas.microsoft.com/office/drawing/2014/main" id="{49091B1F-8410-4C29-B5AB-4DD4BD694DBA}"/>
                </a:ext>
              </a:extLst>
            </p:cNvPr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4286250" y="2603500"/>
              <a:ext cx="77788" cy="68263"/>
            </a:xfrm>
            <a:custGeom>
              <a:avLst/>
              <a:gdLst>
                <a:gd name="T0" fmla="*/ 296 w 296"/>
                <a:gd name="T1" fmla="*/ 34 h 226"/>
                <a:gd name="T2" fmla="*/ 276 w 296"/>
                <a:gd name="T3" fmla="*/ 0 h 226"/>
                <a:gd name="T4" fmla="*/ 250 w 296"/>
                <a:gd name="T5" fmla="*/ 23 h 226"/>
                <a:gd name="T6" fmla="*/ 257 w 296"/>
                <a:gd name="T7" fmla="*/ 38 h 226"/>
                <a:gd name="T8" fmla="*/ 275 w 296"/>
                <a:gd name="T9" fmla="*/ 80 h 226"/>
                <a:gd name="T10" fmla="*/ 250 w 296"/>
                <a:gd name="T11" fmla="*/ 151 h 226"/>
                <a:gd name="T12" fmla="*/ 193 w 296"/>
                <a:gd name="T13" fmla="*/ 190 h 226"/>
                <a:gd name="T14" fmla="*/ 145 w 296"/>
                <a:gd name="T15" fmla="*/ 145 h 226"/>
                <a:gd name="T16" fmla="*/ 161 w 296"/>
                <a:gd name="T17" fmla="*/ 86 h 226"/>
                <a:gd name="T18" fmla="*/ 153 w 296"/>
                <a:gd name="T19" fmla="*/ 75 h 226"/>
                <a:gd name="T20" fmla="*/ 139 w 296"/>
                <a:gd name="T21" fmla="*/ 83 h 226"/>
                <a:gd name="T22" fmla="*/ 128 w 296"/>
                <a:gd name="T23" fmla="*/ 144 h 226"/>
                <a:gd name="T24" fmla="*/ 60 w 296"/>
                <a:gd name="T25" fmla="*/ 190 h 226"/>
                <a:gd name="T26" fmla="*/ 16 w 296"/>
                <a:gd name="T27" fmla="*/ 132 h 226"/>
                <a:gd name="T28" fmla="*/ 67 w 296"/>
                <a:gd name="T29" fmla="*/ 11 h 226"/>
                <a:gd name="T30" fmla="*/ 58 w 296"/>
                <a:gd name="T31" fmla="*/ 2 h 226"/>
                <a:gd name="T32" fmla="*/ 45 w 296"/>
                <a:gd name="T33" fmla="*/ 12 h 226"/>
                <a:gd name="T34" fmla="*/ 0 w 296"/>
                <a:gd name="T35" fmla="*/ 154 h 226"/>
                <a:gd name="T36" fmla="*/ 53 w 296"/>
                <a:gd name="T37" fmla="*/ 226 h 226"/>
                <a:gd name="T38" fmla="*/ 130 w 296"/>
                <a:gd name="T39" fmla="*/ 173 h 226"/>
                <a:gd name="T40" fmla="*/ 184 w 296"/>
                <a:gd name="T41" fmla="*/ 226 h 226"/>
                <a:gd name="T42" fmla="*/ 265 w 296"/>
                <a:gd name="T43" fmla="*/ 158 h 226"/>
                <a:gd name="T44" fmla="*/ 296 w 296"/>
                <a:gd name="T45" fmla="*/ 3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6" h="226">
                  <a:moveTo>
                    <a:pt x="296" y="34"/>
                  </a:moveTo>
                  <a:cubicBezTo>
                    <a:pt x="296" y="12"/>
                    <a:pt x="287" y="0"/>
                    <a:pt x="276" y="0"/>
                  </a:cubicBezTo>
                  <a:cubicBezTo>
                    <a:pt x="263" y="0"/>
                    <a:pt x="250" y="11"/>
                    <a:pt x="250" y="23"/>
                  </a:cubicBezTo>
                  <a:cubicBezTo>
                    <a:pt x="250" y="28"/>
                    <a:pt x="252" y="33"/>
                    <a:pt x="257" y="38"/>
                  </a:cubicBezTo>
                  <a:cubicBezTo>
                    <a:pt x="266" y="45"/>
                    <a:pt x="275" y="59"/>
                    <a:pt x="275" y="80"/>
                  </a:cubicBezTo>
                  <a:cubicBezTo>
                    <a:pt x="275" y="100"/>
                    <a:pt x="265" y="128"/>
                    <a:pt x="250" y="151"/>
                  </a:cubicBezTo>
                  <a:cubicBezTo>
                    <a:pt x="235" y="173"/>
                    <a:pt x="216" y="190"/>
                    <a:pt x="193" y="190"/>
                  </a:cubicBezTo>
                  <a:cubicBezTo>
                    <a:pt x="164" y="190"/>
                    <a:pt x="149" y="172"/>
                    <a:pt x="145" y="145"/>
                  </a:cubicBezTo>
                  <a:cubicBezTo>
                    <a:pt x="150" y="132"/>
                    <a:pt x="161" y="100"/>
                    <a:pt x="161" y="86"/>
                  </a:cubicBezTo>
                  <a:cubicBezTo>
                    <a:pt x="161" y="80"/>
                    <a:pt x="159" y="75"/>
                    <a:pt x="153" y="75"/>
                  </a:cubicBezTo>
                  <a:cubicBezTo>
                    <a:pt x="149" y="75"/>
                    <a:pt x="143" y="76"/>
                    <a:pt x="139" y="83"/>
                  </a:cubicBezTo>
                  <a:cubicBezTo>
                    <a:pt x="134" y="93"/>
                    <a:pt x="128" y="126"/>
                    <a:pt x="128" y="144"/>
                  </a:cubicBezTo>
                  <a:cubicBezTo>
                    <a:pt x="111" y="167"/>
                    <a:pt x="91" y="190"/>
                    <a:pt x="60" y="190"/>
                  </a:cubicBezTo>
                  <a:cubicBezTo>
                    <a:pt x="27" y="190"/>
                    <a:pt x="16" y="160"/>
                    <a:pt x="16" y="132"/>
                  </a:cubicBezTo>
                  <a:cubicBezTo>
                    <a:pt x="16" y="70"/>
                    <a:pt x="67" y="17"/>
                    <a:pt x="67" y="11"/>
                  </a:cubicBezTo>
                  <a:cubicBezTo>
                    <a:pt x="67" y="5"/>
                    <a:pt x="63" y="2"/>
                    <a:pt x="58" y="2"/>
                  </a:cubicBezTo>
                  <a:cubicBezTo>
                    <a:pt x="51" y="2"/>
                    <a:pt x="48" y="8"/>
                    <a:pt x="45" y="12"/>
                  </a:cubicBezTo>
                  <a:cubicBezTo>
                    <a:pt x="19" y="49"/>
                    <a:pt x="0" y="109"/>
                    <a:pt x="0" y="154"/>
                  </a:cubicBezTo>
                  <a:cubicBezTo>
                    <a:pt x="0" y="189"/>
                    <a:pt x="12" y="226"/>
                    <a:pt x="53" y="226"/>
                  </a:cubicBezTo>
                  <a:cubicBezTo>
                    <a:pt x="88" y="226"/>
                    <a:pt x="112" y="201"/>
                    <a:pt x="130" y="173"/>
                  </a:cubicBezTo>
                  <a:cubicBezTo>
                    <a:pt x="134" y="202"/>
                    <a:pt x="153" y="226"/>
                    <a:pt x="184" y="226"/>
                  </a:cubicBezTo>
                  <a:cubicBezTo>
                    <a:pt x="223" y="226"/>
                    <a:pt x="247" y="195"/>
                    <a:pt x="265" y="158"/>
                  </a:cubicBezTo>
                  <a:cubicBezTo>
                    <a:pt x="277" y="133"/>
                    <a:pt x="296" y="65"/>
                    <a:pt x="296" y="3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8">
              <a:extLst>
                <a:ext uri="{FF2B5EF4-FFF2-40B4-BE49-F238E27FC236}">
                  <a16:creationId xmlns:a16="http://schemas.microsoft.com/office/drawing/2014/main" id="{1AA79C97-33AC-4BD2-85A5-C7BC47C882D9}"/>
                </a:ext>
              </a:extLst>
            </p:cNvPr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4373563" y="2574925"/>
              <a:ext cx="39688" cy="96838"/>
            </a:xfrm>
            <a:custGeom>
              <a:avLst/>
              <a:gdLst>
                <a:gd name="T0" fmla="*/ 91 w 153"/>
                <a:gd name="T1" fmla="*/ 112 h 318"/>
                <a:gd name="T2" fmla="*/ 138 w 153"/>
                <a:gd name="T3" fmla="*/ 112 h 318"/>
                <a:gd name="T4" fmla="*/ 153 w 153"/>
                <a:gd name="T5" fmla="*/ 102 h 318"/>
                <a:gd name="T6" fmla="*/ 139 w 153"/>
                <a:gd name="T7" fmla="*/ 97 h 318"/>
                <a:gd name="T8" fmla="*/ 95 w 153"/>
                <a:gd name="T9" fmla="*/ 97 h 318"/>
                <a:gd name="T10" fmla="*/ 116 w 153"/>
                <a:gd name="T11" fmla="*/ 13 h 318"/>
                <a:gd name="T12" fmla="*/ 101 w 153"/>
                <a:gd name="T13" fmla="*/ 0 h 318"/>
                <a:gd name="T14" fmla="*/ 81 w 153"/>
                <a:gd name="T15" fmla="*/ 18 h 318"/>
                <a:gd name="T16" fmla="*/ 62 w 153"/>
                <a:gd name="T17" fmla="*/ 97 h 318"/>
                <a:gd name="T18" fmla="*/ 15 w 153"/>
                <a:gd name="T19" fmla="*/ 97 h 318"/>
                <a:gd name="T20" fmla="*/ 0 w 153"/>
                <a:gd name="T21" fmla="*/ 106 h 318"/>
                <a:gd name="T22" fmla="*/ 14 w 153"/>
                <a:gd name="T23" fmla="*/ 112 h 318"/>
                <a:gd name="T24" fmla="*/ 58 w 153"/>
                <a:gd name="T25" fmla="*/ 112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1 w 153"/>
                <a:gd name="T39" fmla="*/ 284 h 318"/>
                <a:gd name="T40" fmla="*/ 54 w 153"/>
                <a:gd name="T41" fmla="*/ 260 h 318"/>
                <a:gd name="T42" fmla="*/ 91 w 153"/>
                <a:gd name="T43" fmla="*/ 1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2"/>
                  </a:moveTo>
                  <a:lnTo>
                    <a:pt x="138" y="112"/>
                  </a:lnTo>
                  <a:cubicBezTo>
                    <a:pt x="148" y="112"/>
                    <a:pt x="153" y="112"/>
                    <a:pt x="153" y="102"/>
                  </a:cubicBezTo>
                  <a:cubicBezTo>
                    <a:pt x="153" y="97"/>
                    <a:pt x="148" y="97"/>
                    <a:pt x="139" y="97"/>
                  </a:cubicBezTo>
                  <a:lnTo>
                    <a:pt x="95" y="97"/>
                  </a:lnTo>
                  <a:cubicBezTo>
                    <a:pt x="113" y="26"/>
                    <a:pt x="116" y="16"/>
                    <a:pt x="116" y="13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0"/>
                    <a:pt x="81" y="18"/>
                  </a:cubicBezTo>
                  <a:lnTo>
                    <a:pt x="62" y="97"/>
                  </a:lnTo>
                  <a:lnTo>
                    <a:pt x="15" y="97"/>
                  </a:lnTo>
                  <a:cubicBezTo>
                    <a:pt x="5" y="97"/>
                    <a:pt x="0" y="97"/>
                    <a:pt x="0" y="106"/>
                  </a:cubicBezTo>
                  <a:cubicBezTo>
                    <a:pt x="0" y="112"/>
                    <a:pt x="4" y="112"/>
                    <a:pt x="14" y="112"/>
                  </a:cubicBezTo>
                  <a:lnTo>
                    <a:pt x="58" y="112"/>
                  </a:lnTo>
                  <a:cubicBezTo>
                    <a:pt x="22" y="254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7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6" y="307"/>
                    <a:pt x="51" y="300"/>
                    <a:pt x="51" y="284"/>
                  </a:cubicBezTo>
                  <a:cubicBezTo>
                    <a:pt x="51" y="272"/>
                    <a:pt x="52" y="268"/>
                    <a:pt x="54" y="260"/>
                  </a:cubicBezTo>
                  <a:lnTo>
                    <a:pt x="91" y="11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9">
              <a:extLst>
                <a:ext uri="{FF2B5EF4-FFF2-40B4-BE49-F238E27FC236}">
                  <a16:creationId xmlns:a16="http://schemas.microsoft.com/office/drawing/2014/main" id="{C7BB5C93-695D-47A2-AE99-D577A1BAC389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4454525" y="2581275"/>
              <a:ext cx="85725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7 h 332"/>
                <a:gd name="T12" fmla="*/ 166 w 332"/>
                <a:gd name="T13" fmla="*/ 0 h 332"/>
                <a:gd name="T14" fmla="*/ 156 w 332"/>
                <a:gd name="T15" fmla="*/ 17 h 332"/>
                <a:gd name="T16" fmla="*/ 156 w 332"/>
                <a:gd name="T17" fmla="*/ 156 h 332"/>
                <a:gd name="T18" fmla="*/ 16 w 332"/>
                <a:gd name="T19" fmla="*/ 156 h 332"/>
                <a:gd name="T20" fmla="*/ 0 w 332"/>
                <a:gd name="T21" fmla="*/ 166 h 332"/>
                <a:gd name="T22" fmla="*/ 16 w 332"/>
                <a:gd name="T23" fmla="*/ 176 h 332"/>
                <a:gd name="T24" fmla="*/ 156 w 332"/>
                <a:gd name="T25" fmla="*/ 176 h 332"/>
                <a:gd name="T26" fmla="*/ 156 w 332"/>
                <a:gd name="T27" fmla="*/ 316 h 332"/>
                <a:gd name="T28" fmla="*/ 166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7"/>
                  </a:lnTo>
                  <a:cubicBezTo>
                    <a:pt x="176" y="10"/>
                    <a:pt x="176" y="0"/>
                    <a:pt x="166" y="0"/>
                  </a:cubicBezTo>
                  <a:cubicBezTo>
                    <a:pt x="156" y="0"/>
                    <a:pt x="156" y="10"/>
                    <a:pt x="156" y="17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6"/>
                  </a:lnTo>
                  <a:cubicBezTo>
                    <a:pt x="156" y="323"/>
                    <a:pt x="156" y="332"/>
                    <a:pt x="166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0">
              <a:extLst>
                <a:ext uri="{FF2B5EF4-FFF2-40B4-BE49-F238E27FC236}">
                  <a16:creationId xmlns:a16="http://schemas.microsoft.com/office/drawing/2014/main" id="{D160A5F0-C105-42AA-A39F-0E8D42C70CB2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4583113" y="2563813"/>
              <a:ext cx="52388" cy="107950"/>
            </a:xfrm>
            <a:custGeom>
              <a:avLst/>
              <a:gdLst>
                <a:gd name="T0" fmla="*/ 206 w 206"/>
                <a:gd name="T1" fmla="*/ 103 h 358"/>
                <a:gd name="T2" fmla="*/ 146 w 206"/>
                <a:gd name="T3" fmla="*/ 0 h 358"/>
                <a:gd name="T4" fmla="*/ 0 w 206"/>
                <a:gd name="T5" fmla="*/ 255 h 358"/>
                <a:gd name="T6" fmla="*/ 60 w 206"/>
                <a:gd name="T7" fmla="*/ 358 h 358"/>
                <a:gd name="T8" fmla="*/ 206 w 206"/>
                <a:gd name="T9" fmla="*/ 103 h 358"/>
                <a:gd name="T10" fmla="*/ 53 w 206"/>
                <a:gd name="T11" fmla="*/ 171 h 358"/>
                <a:gd name="T12" fmla="*/ 91 w 206"/>
                <a:gd name="T13" fmla="*/ 64 h 358"/>
                <a:gd name="T14" fmla="*/ 146 w 206"/>
                <a:gd name="T15" fmla="*/ 11 h 358"/>
                <a:gd name="T16" fmla="*/ 173 w 206"/>
                <a:gd name="T17" fmla="*/ 72 h 358"/>
                <a:gd name="T18" fmla="*/ 157 w 206"/>
                <a:gd name="T19" fmla="*/ 171 h 358"/>
                <a:gd name="T20" fmla="*/ 53 w 206"/>
                <a:gd name="T21" fmla="*/ 171 h 358"/>
                <a:gd name="T22" fmla="*/ 153 w 206"/>
                <a:gd name="T23" fmla="*/ 187 h 358"/>
                <a:gd name="T24" fmla="*/ 118 w 206"/>
                <a:gd name="T25" fmla="*/ 288 h 358"/>
                <a:gd name="T26" fmla="*/ 60 w 206"/>
                <a:gd name="T27" fmla="*/ 347 h 358"/>
                <a:gd name="T28" fmla="*/ 33 w 206"/>
                <a:gd name="T29" fmla="*/ 286 h 358"/>
                <a:gd name="T30" fmla="*/ 49 w 206"/>
                <a:gd name="T31" fmla="*/ 187 h 358"/>
                <a:gd name="T32" fmla="*/ 153 w 206"/>
                <a:gd name="T33" fmla="*/ 1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8">
                  <a:moveTo>
                    <a:pt x="206" y="103"/>
                  </a:moveTo>
                  <a:cubicBezTo>
                    <a:pt x="206" y="70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4" y="358"/>
                    <a:pt x="60" y="358"/>
                  </a:cubicBezTo>
                  <a:cubicBezTo>
                    <a:pt x="130" y="358"/>
                    <a:pt x="206" y="214"/>
                    <a:pt x="206" y="103"/>
                  </a:cubicBezTo>
                  <a:close/>
                  <a:moveTo>
                    <a:pt x="53" y="171"/>
                  </a:moveTo>
                  <a:cubicBezTo>
                    <a:pt x="61" y="139"/>
                    <a:pt x="71" y="99"/>
                    <a:pt x="91" y="64"/>
                  </a:cubicBezTo>
                  <a:cubicBezTo>
                    <a:pt x="105" y="39"/>
                    <a:pt x="123" y="11"/>
                    <a:pt x="146" y="11"/>
                  </a:cubicBezTo>
                  <a:cubicBezTo>
                    <a:pt x="170" y="11"/>
                    <a:pt x="173" y="43"/>
                    <a:pt x="173" y="72"/>
                  </a:cubicBezTo>
                  <a:cubicBezTo>
                    <a:pt x="173" y="96"/>
                    <a:pt x="169" y="122"/>
                    <a:pt x="157" y="171"/>
                  </a:cubicBezTo>
                  <a:lnTo>
                    <a:pt x="53" y="171"/>
                  </a:lnTo>
                  <a:close/>
                  <a:moveTo>
                    <a:pt x="153" y="187"/>
                  </a:moveTo>
                  <a:cubicBezTo>
                    <a:pt x="147" y="210"/>
                    <a:pt x="137" y="252"/>
                    <a:pt x="118" y="288"/>
                  </a:cubicBezTo>
                  <a:cubicBezTo>
                    <a:pt x="100" y="322"/>
                    <a:pt x="81" y="347"/>
                    <a:pt x="60" y="347"/>
                  </a:cubicBezTo>
                  <a:cubicBezTo>
                    <a:pt x="43" y="347"/>
                    <a:pt x="33" y="332"/>
                    <a:pt x="33" y="286"/>
                  </a:cubicBezTo>
                  <a:cubicBezTo>
                    <a:pt x="33" y="265"/>
                    <a:pt x="36" y="236"/>
                    <a:pt x="49" y="187"/>
                  </a:cubicBezTo>
                  <a:lnTo>
                    <a:pt x="153" y="18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1">
              <a:extLst>
                <a:ext uri="{FF2B5EF4-FFF2-40B4-BE49-F238E27FC236}">
                  <a16:creationId xmlns:a16="http://schemas.microsoft.com/office/drawing/2014/main" id="{D70956E7-28D2-4DF3-9FFD-9D850D58EB12}"/>
                </a:ext>
              </a:extLst>
            </p:cNvPr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4648200" y="2555875"/>
              <a:ext cx="31750" cy="152400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6 h 499"/>
                <a:gd name="T10" fmla="*/ 87 w 116"/>
                <a:gd name="T11" fmla="*/ 249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1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10" y="16"/>
                  </a:cubicBezTo>
                  <a:cubicBezTo>
                    <a:pt x="59" y="66"/>
                    <a:pt x="87" y="145"/>
                    <a:pt x="87" y="249"/>
                  </a:cubicBezTo>
                  <a:cubicBezTo>
                    <a:pt x="87" y="335"/>
                    <a:pt x="69" y="422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2">
              <a:extLst>
                <a:ext uri="{FF2B5EF4-FFF2-40B4-BE49-F238E27FC236}">
                  <a16:creationId xmlns:a16="http://schemas.microsoft.com/office/drawing/2014/main" id="{94FBF63A-B92F-404E-B2C3-D4518603F1DA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695825" y="2555875"/>
              <a:ext cx="17463" cy="152400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3">
              <a:extLst>
                <a:ext uri="{FF2B5EF4-FFF2-40B4-BE49-F238E27FC236}">
                  <a16:creationId xmlns:a16="http://schemas.microsoft.com/office/drawing/2014/main" id="{D6964CF0-4E1C-4D06-B7C0-41A016923FB5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764088" y="2581275"/>
              <a:ext cx="87313" cy="101600"/>
            </a:xfrm>
            <a:custGeom>
              <a:avLst/>
              <a:gdLst>
                <a:gd name="T0" fmla="*/ 176 w 332"/>
                <a:gd name="T1" fmla="*/ 176 h 332"/>
                <a:gd name="T2" fmla="*/ 316 w 332"/>
                <a:gd name="T3" fmla="*/ 176 h 332"/>
                <a:gd name="T4" fmla="*/ 332 w 332"/>
                <a:gd name="T5" fmla="*/ 166 h 332"/>
                <a:gd name="T6" fmla="*/ 316 w 332"/>
                <a:gd name="T7" fmla="*/ 156 h 332"/>
                <a:gd name="T8" fmla="*/ 176 w 332"/>
                <a:gd name="T9" fmla="*/ 156 h 332"/>
                <a:gd name="T10" fmla="*/ 176 w 332"/>
                <a:gd name="T11" fmla="*/ 17 h 332"/>
                <a:gd name="T12" fmla="*/ 167 w 332"/>
                <a:gd name="T13" fmla="*/ 0 h 332"/>
                <a:gd name="T14" fmla="*/ 157 w 332"/>
                <a:gd name="T15" fmla="*/ 17 h 332"/>
                <a:gd name="T16" fmla="*/ 157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7 w 332"/>
                <a:gd name="T25" fmla="*/ 176 h 332"/>
                <a:gd name="T26" fmla="*/ 157 w 332"/>
                <a:gd name="T27" fmla="*/ 316 h 332"/>
                <a:gd name="T28" fmla="*/ 167 w 332"/>
                <a:gd name="T29" fmla="*/ 332 h 332"/>
                <a:gd name="T30" fmla="*/ 176 w 332"/>
                <a:gd name="T31" fmla="*/ 316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6" y="176"/>
                  </a:lnTo>
                  <a:cubicBezTo>
                    <a:pt x="323" y="176"/>
                    <a:pt x="332" y="176"/>
                    <a:pt x="332" y="166"/>
                  </a:cubicBezTo>
                  <a:cubicBezTo>
                    <a:pt x="332" y="156"/>
                    <a:pt x="323" y="156"/>
                    <a:pt x="316" y="156"/>
                  </a:cubicBezTo>
                  <a:lnTo>
                    <a:pt x="176" y="156"/>
                  </a:lnTo>
                  <a:lnTo>
                    <a:pt x="176" y="17"/>
                  </a:lnTo>
                  <a:cubicBezTo>
                    <a:pt x="176" y="10"/>
                    <a:pt x="176" y="0"/>
                    <a:pt x="167" y="0"/>
                  </a:cubicBezTo>
                  <a:cubicBezTo>
                    <a:pt x="157" y="0"/>
                    <a:pt x="157" y="10"/>
                    <a:pt x="157" y="17"/>
                  </a:cubicBezTo>
                  <a:lnTo>
                    <a:pt x="157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7" y="176"/>
                  </a:lnTo>
                  <a:lnTo>
                    <a:pt x="157" y="316"/>
                  </a:lnTo>
                  <a:cubicBezTo>
                    <a:pt x="157" y="323"/>
                    <a:pt x="157" y="332"/>
                    <a:pt x="167" y="332"/>
                  </a:cubicBezTo>
                  <a:cubicBezTo>
                    <a:pt x="176" y="332"/>
                    <a:pt x="176" y="323"/>
                    <a:pt x="176" y="316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4">
              <a:extLst>
                <a:ext uri="{FF2B5EF4-FFF2-40B4-BE49-F238E27FC236}">
                  <a16:creationId xmlns:a16="http://schemas.microsoft.com/office/drawing/2014/main" id="{31B209FE-4649-43E2-A23E-EB1A4852F512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894263" y="2563813"/>
              <a:ext cx="93663" cy="109538"/>
            </a:xfrm>
            <a:custGeom>
              <a:avLst/>
              <a:gdLst>
                <a:gd name="T0" fmla="*/ 359 w 359"/>
                <a:gd name="T1" fmla="*/ 112 h 363"/>
                <a:gd name="T2" fmla="*/ 270 w 359"/>
                <a:gd name="T3" fmla="*/ 0 h 363"/>
                <a:gd name="T4" fmla="*/ 171 w 359"/>
                <a:gd name="T5" fmla="*/ 45 h 363"/>
                <a:gd name="T6" fmla="*/ 116 w 359"/>
                <a:gd name="T7" fmla="*/ 131 h 363"/>
                <a:gd name="T8" fmla="*/ 121 w 359"/>
                <a:gd name="T9" fmla="*/ 134 h 363"/>
                <a:gd name="T10" fmla="*/ 146 w 359"/>
                <a:gd name="T11" fmla="*/ 124 h 363"/>
                <a:gd name="T12" fmla="*/ 161 w 359"/>
                <a:gd name="T13" fmla="*/ 104 h 363"/>
                <a:gd name="T14" fmla="*/ 196 w 359"/>
                <a:gd name="T15" fmla="*/ 49 h 363"/>
                <a:gd name="T16" fmla="*/ 238 w 359"/>
                <a:gd name="T17" fmla="*/ 28 h 363"/>
                <a:gd name="T18" fmla="*/ 317 w 359"/>
                <a:gd name="T19" fmla="*/ 133 h 363"/>
                <a:gd name="T20" fmla="*/ 152 w 359"/>
                <a:gd name="T21" fmla="*/ 336 h 363"/>
                <a:gd name="T22" fmla="*/ 43 w 359"/>
                <a:gd name="T23" fmla="*/ 208 h 363"/>
                <a:gd name="T24" fmla="*/ 150 w 359"/>
                <a:gd name="T25" fmla="*/ 22 h 363"/>
                <a:gd name="T26" fmla="*/ 170 w 359"/>
                <a:gd name="T27" fmla="*/ 4 h 363"/>
                <a:gd name="T28" fmla="*/ 165 w 359"/>
                <a:gd name="T29" fmla="*/ 0 h 363"/>
                <a:gd name="T30" fmla="*/ 0 w 359"/>
                <a:gd name="T31" fmla="*/ 229 h 363"/>
                <a:gd name="T32" fmla="*/ 119 w 359"/>
                <a:gd name="T33" fmla="*/ 363 h 363"/>
                <a:gd name="T34" fmla="*/ 359 w 359"/>
                <a:gd name="T35" fmla="*/ 112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9" h="363">
                  <a:moveTo>
                    <a:pt x="359" y="112"/>
                  </a:moveTo>
                  <a:cubicBezTo>
                    <a:pt x="359" y="48"/>
                    <a:pt x="331" y="0"/>
                    <a:pt x="270" y="0"/>
                  </a:cubicBezTo>
                  <a:cubicBezTo>
                    <a:pt x="219" y="0"/>
                    <a:pt x="175" y="42"/>
                    <a:pt x="171" y="45"/>
                  </a:cubicBezTo>
                  <a:cubicBezTo>
                    <a:pt x="131" y="85"/>
                    <a:pt x="116" y="130"/>
                    <a:pt x="116" y="131"/>
                  </a:cubicBezTo>
                  <a:cubicBezTo>
                    <a:pt x="116" y="134"/>
                    <a:pt x="119" y="134"/>
                    <a:pt x="121" y="134"/>
                  </a:cubicBezTo>
                  <a:cubicBezTo>
                    <a:pt x="131" y="134"/>
                    <a:pt x="139" y="129"/>
                    <a:pt x="146" y="124"/>
                  </a:cubicBezTo>
                  <a:cubicBezTo>
                    <a:pt x="155" y="117"/>
                    <a:pt x="156" y="116"/>
                    <a:pt x="161" y="104"/>
                  </a:cubicBezTo>
                  <a:cubicBezTo>
                    <a:pt x="166" y="94"/>
                    <a:pt x="177" y="70"/>
                    <a:pt x="196" y="49"/>
                  </a:cubicBezTo>
                  <a:cubicBezTo>
                    <a:pt x="208" y="35"/>
                    <a:pt x="218" y="28"/>
                    <a:pt x="238" y="28"/>
                  </a:cubicBezTo>
                  <a:cubicBezTo>
                    <a:pt x="286" y="28"/>
                    <a:pt x="317" y="68"/>
                    <a:pt x="317" y="133"/>
                  </a:cubicBezTo>
                  <a:cubicBezTo>
                    <a:pt x="317" y="235"/>
                    <a:pt x="244" y="336"/>
                    <a:pt x="152" y="336"/>
                  </a:cubicBezTo>
                  <a:cubicBezTo>
                    <a:pt x="81" y="336"/>
                    <a:pt x="43" y="279"/>
                    <a:pt x="43" y="208"/>
                  </a:cubicBezTo>
                  <a:cubicBezTo>
                    <a:pt x="43" y="140"/>
                    <a:pt x="77" y="65"/>
                    <a:pt x="150" y="22"/>
                  </a:cubicBezTo>
                  <a:cubicBezTo>
                    <a:pt x="155" y="19"/>
                    <a:pt x="170" y="10"/>
                    <a:pt x="170" y="4"/>
                  </a:cubicBezTo>
                  <a:cubicBezTo>
                    <a:pt x="170" y="0"/>
                    <a:pt x="166" y="0"/>
                    <a:pt x="165" y="0"/>
                  </a:cubicBezTo>
                  <a:cubicBezTo>
                    <a:pt x="148" y="0"/>
                    <a:pt x="0" y="80"/>
                    <a:pt x="0" y="229"/>
                  </a:cubicBezTo>
                  <a:cubicBezTo>
                    <a:pt x="0" y="299"/>
                    <a:pt x="37" y="363"/>
                    <a:pt x="119" y="363"/>
                  </a:cubicBezTo>
                  <a:cubicBezTo>
                    <a:pt x="217" y="363"/>
                    <a:pt x="359" y="265"/>
                    <a:pt x="359" y="11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5">
              <a:extLst>
                <a:ext uri="{FF2B5EF4-FFF2-40B4-BE49-F238E27FC236}">
                  <a16:creationId xmlns:a16="http://schemas.microsoft.com/office/drawing/2014/main" id="{D60CB763-6FAB-490C-83E0-E502963EAB2C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5010150" y="2555875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20 w 68"/>
                <a:gd name="T5" fmla="*/ 479 h 499"/>
                <a:gd name="T6" fmla="*/ 20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20" y="479"/>
                  </a:lnTo>
                  <a:lnTo>
                    <a:pt x="20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6">
              <a:extLst>
                <a:ext uri="{FF2B5EF4-FFF2-40B4-BE49-F238E27FC236}">
                  <a16:creationId xmlns:a16="http://schemas.microsoft.com/office/drawing/2014/main" id="{DEB67266-6704-47B8-8B4D-05C4277D3FB7}"/>
                </a:ext>
              </a:extLst>
            </p:cNvPr>
            <p:cNvSpPr>
              <a:spLocks noEditPoints="1"/>
            </p:cNvSpPr>
            <p:nvPr>
              <p:custDataLst>
                <p:tags r:id="rId75"/>
              </p:custDataLst>
            </p:nvPr>
          </p:nvSpPr>
          <p:spPr bwMode="auto">
            <a:xfrm>
              <a:off x="5035550" y="2603500"/>
              <a:ext cx="50800" cy="68263"/>
            </a:xfrm>
            <a:custGeom>
              <a:avLst/>
              <a:gdLst>
                <a:gd name="T0" fmla="*/ 71 w 192"/>
                <a:gd name="T1" fmla="*/ 105 h 226"/>
                <a:gd name="T2" fmla="*/ 147 w 192"/>
                <a:gd name="T3" fmla="*/ 93 h 226"/>
                <a:gd name="T4" fmla="*/ 184 w 192"/>
                <a:gd name="T5" fmla="*/ 42 h 226"/>
                <a:gd name="T6" fmla="*/ 131 w 192"/>
                <a:gd name="T7" fmla="*/ 0 h 226"/>
                <a:gd name="T8" fmla="*/ 0 w 192"/>
                <a:gd name="T9" fmla="*/ 135 h 226"/>
                <a:gd name="T10" fmla="*/ 79 w 192"/>
                <a:gd name="T11" fmla="*/ 226 h 226"/>
                <a:gd name="T12" fmla="*/ 192 w 192"/>
                <a:gd name="T13" fmla="*/ 167 h 226"/>
                <a:gd name="T14" fmla="*/ 186 w 192"/>
                <a:gd name="T15" fmla="*/ 160 h 226"/>
                <a:gd name="T16" fmla="*/ 179 w 192"/>
                <a:gd name="T17" fmla="*/ 165 h 226"/>
                <a:gd name="T18" fmla="*/ 80 w 192"/>
                <a:gd name="T19" fmla="*/ 215 h 226"/>
                <a:gd name="T20" fmla="*/ 36 w 192"/>
                <a:gd name="T21" fmla="*/ 157 h 226"/>
                <a:gd name="T22" fmla="*/ 44 w 192"/>
                <a:gd name="T23" fmla="*/ 105 h 226"/>
                <a:gd name="T24" fmla="*/ 71 w 192"/>
                <a:gd name="T25" fmla="*/ 105 h 226"/>
                <a:gd name="T26" fmla="*/ 47 w 192"/>
                <a:gd name="T27" fmla="*/ 94 h 226"/>
                <a:gd name="T28" fmla="*/ 131 w 192"/>
                <a:gd name="T29" fmla="*/ 10 h 226"/>
                <a:gd name="T30" fmla="*/ 168 w 192"/>
                <a:gd name="T31" fmla="*/ 42 h 226"/>
                <a:gd name="T32" fmla="*/ 68 w 192"/>
                <a:gd name="T33" fmla="*/ 94 h 226"/>
                <a:gd name="T34" fmla="*/ 47 w 192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226">
                  <a:moveTo>
                    <a:pt x="71" y="105"/>
                  </a:moveTo>
                  <a:cubicBezTo>
                    <a:pt x="85" y="105"/>
                    <a:pt x="122" y="104"/>
                    <a:pt x="147" y="93"/>
                  </a:cubicBezTo>
                  <a:cubicBezTo>
                    <a:pt x="182" y="78"/>
                    <a:pt x="184" y="49"/>
                    <a:pt x="184" y="42"/>
                  </a:cubicBezTo>
                  <a:cubicBezTo>
                    <a:pt x="184" y="20"/>
                    <a:pt x="166" y="0"/>
                    <a:pt x="131" y="0"/>
                  </a:cubicBezTo>
                  <a:cubicBezTo>
                    <a:pt x="76" y="0"/>
                    <a:pt x="0" y="48"/>
                    <a:pt x="0" y="135"/>
                  </a:cubicBezTo>
                  <a:cubicBezTo>
                    <a:pt x="0" y="186"/>
                    <a:pt x="30" y="226"/>
                    <a:pt x="79" y="226"/>
                  </a:cubicBezTo>
                  <a:cubicBezTo>
                    <a:pt x="150" y="226"/>
                    <a:pt x="192" y="173"/>
                    <a:pt x="192" y="167"/>
                  </a:cubicBezTo>
                  <a:cubicBezTo>
                    <a:pt x="192" y="164"/>
                    <a:pt x="189" y="160"/>
                    <a:pt x="186" y="160"/>
                  </a:cubicBezTo>
                  <a:cubicBezTo>
                    <a:pt x="183" y="160"/>
                    <a:pt x="182" y="161"/>
                    <a:pt x="179" y="165"/>
                  </a:cubicBezTo>
                  <a:cubicBezTo>
                    <a:pt x="140" y="215"/>
                    <a:pt x="86" y="215"/>
                    <a:pt x="80" y="215"/>
                  </a:cubicBezTo>
                  <a:cubicBezTo>
                    <a:pt x="41" y="215"/>
                    <a:pt x="36" y="173"/>
                    <a:pt x="36" y="157"/>
                  </a:cubicBezTo>
                  <a:cubicBezTo>
                    <a:pt x="36" y="151"/>
                    <a:pt x="37" y="135"/>
                    <a:pt x="44" y="105"/>
                  </a:cubicBezTo>
                  <a:lnTo>
                    <a:pt x="71" y="105"/>
                  </a:lnTo>
                  <a:close/>
                  <a:moveTo>
                    <a:pt x="47" y="94"/>
                  </a:moveTo>
                  <a:cubicBezTo>
                    <a:pt x="67" y="18"/>
                    <a:pt x="118" y="10"/>
                    <a:pt x="131" y="10"/>
                  </a:cubicBezTo>
                  <a:cubicBezTo>
                    <a:pt x="155" y="10"/>
                    <a:pt x="168" y="25"/>
                    <a:pt x="168" y="42"/>
                  </a:cubicBezTo>
                  <a:cubicBezTo>
                    <a:pt x="168" y="94"/>
                    <a:pt x="88" y="94"/>
                    <a:pt x="68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7">
              <a:extLst>
                <a:ext uri="{FF2B5EF4-FFF2-40B4-BE49-F238E27FC236}">
                  <a16:creationId xmlns:a16="http://schemas.microsoft.com/office/drawing/2014/main" id="{C70B311F-31C9-4BED-B3B0-D469395E9E71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5100638" y="2586038"/>
              <a:ext cx="61913" cy="4763"/>
            </a:xfrm>
            <a:custGeom>
              <a:avLst/>
              <a:gdLst>
                <a:gd name="T0" fmla="*/ 222 w 236"/>
                <a:gd name="T1" fmla="*/ 17 h 17"/>
                <a:gd name="T2" fmla="*/ 236 w 236"/>
                <a:gd name="T3" fmla="*/ 9 h 17"/>
                <a:gd name="T4" fmla="*/ 222 w 236"/>
                <a:gd name="T5" fmla="*/ 0 h 17"/>
                <a:gd name="T6" fmla="*/ 14 w 236"/>
                <a:gd name="T7" fmla="*/ 0 h 17"/>
                <a:gd name="T8" fmla="*/ 0 w 236"/>
                <a:gd name="T9" fmla="*/ 8 h 17"/>
                <a:gd name="T10" fmla="*/ 14 w 236"/>
                <a:gd name="T11" fmla="*/ 17 h 17"/>
                <a:gd name="T12" fmla="*/ 222 w 236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17">
                  <a:moveTo>
                    <a:pt x="222" y="17"/>
                  </a:moveTo>
                  <a:cubicBezTo>
                    <a:pt x="228" y="17"/>
                    <a:pt x="236" y="17"/>
                    <a:pt x="236" y="9"/>
                  </a:cubicBezTo>
                  <a:cubicBezTo>
                    <a:pt x="236" y="0"/>
                    <a:pt x="228" y="0"/>
                    <a:pt x="222" y="0"/>
                  </a:cubicBezTo>
                  <a:lnTo>
                    <a:pt x="14" y="0"/>
                  </a:lnTo>
                  <a:cubicBezTo>
                    <a:pt x="9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2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1C6D2D1E-F8AB-4D15-9C1F-86877EC3C3A2}"/>
                </a:ext>
              </a:extLst>
            </p:cNvPr>
            <p:cNvSpPr>
              <a:spLocks noEditPoints="1"/>
            </p:cNvSpPr>
            <p:nvPr>
              <p:custDataLst>
                <p:tags r:id="rId77"/>
              </p:custDataLst>
            </p:nvPr>
          </p:nvSpPr>
          <p:spPr bwMode="auto">
            <a:xfrm>
              <a:off x="5175250" y="2543175"/>
              <a:ext cx="44450" cy="71438"/>
            </a:xfrm>
            <a:custGeom>
              <a:avLst/>
              <a:gdLst>
                <a:gd name="T0" fmla="*/ 171 w 171"/>
                <a:gd name="T1" fmla="*/ 178 h 235"/>
                <a:gd name="T2" fmla="*/ 171 w 171"/>
                <a:gd name="T3" fmla="*/ 165 h 235"/>
                <a:gd name="T4" fmla="*/ 133 w 171"/>
                <a:gd name="T5" fmla="*/ 165 h 235"/>
                <a:gd name="T6" fmla="*/ 133 w 171"/>
                <a:gd name="T7" fmla="*/ 10 h 235"/>
                <a:gd name="T8" fmla="*/ 125 w 171"/>
                <a:gd name="T9" fmla="*/ 0 h 235"/>
                <a:gd name="T10" fmla="*/ 116 w 171"/>
                <a:gd name="T11" fmla="*/ 5 h 235"/>
                <a:gd name="T12" fmla="*/ 0 w 171"/>
                <a:gd name="T13" fmla="*/ 165 h 235"/>
                <a:gd name="T14" fmla="*/ 0 w 171"/>
                <a:gd name="T15" fmla="*/ 178 h 235"/>
                <a:gd name="T16" fmla="*/ 103 w 171"/>
                <a:gd name="T17" fmla="*/ 178 h 235"/>
                <a:gd name="T18" fmla="*/ 103 w 171"/>
                <a:gd name="T19" fmla="*/ 206 h 235"/>
                <a:gd name="T20" fmla="*/ 75 w 171"/>
                <a:gd name="T21" fmla="*/ 222 h 235"/>
                <a:gd name="T22" fmla="*/ 65 w 171"/>
                <a:gd name="T23" fmla="*/ 222 h 235"/>
                <a:gd name="T24" fmla="*/ 65 w 171"/>
                <a:gd name="T25" fmla="*/ 235 h 235"/>
                <a:gd name="T26" fmla="*/ 118 w 171"/>
                <a:gd name="T27" fmla="*/ 234 h 235"/>
                <a:gd name="T28" fmla="*/ 170 w 171"/>
                <a:gd name="T29" fmla="*/ 235 h 235"/>
                <a:gd name="T30" fmla="*/ 170 w 171"/>
                <a:gd name="T31" fmla="*/ 222 h 235"/>
                <a:gd name="T32" fmla="*/ 161 w 171"/>
                <a:gd name="T33" fmla="*/ 222 h 235"/>
                <a:gd name="T34" fmla="*/ 133 w 171"/>
                <a:gd name="T35" fmla="*/ 206 h 235"/>
                <a:gd name="T36" fmla="*/ 133 w 171"/>
                <a:gd name="T37" fmla="*/ 178 h 235"/>
                <a:gd name="T38" fmla="*/ 171 w 171"/>
                <a:gd name="T39" fmla="*/ 178 h 235"/>
                <a:gd name="T40" fmla="*/ 105 w 171"/>
                <a:gd name="T41" fmla="*/ 37 h 235"/>
                <a:gd name="T42" fmla="*/ 105 w 171"/>
                <a:gd name="T43" fmla="*/ 165 h 235"/>
                <a:gd name="T44" fmla="*/ 13 w 171"/>
                <a:gd name="T45" fmla="*/ 165 h 235"/>
                <a:gd name="T46" fmla="*/ 105 w 171"/>
                <a:gd name="T47" fmla="*/ 3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1" h="235">
                  <a:moveTo>
                    <a:pt x="171" y="178"/>
                  </a:moveTo>
                  <a:lnTo>
                    <a:pt x="171" y="165"/>
                  </a:lnTo>
                  <a:lnTo>
                    <a:pt x="133" y="165"/>
                  </a:lnTo>
                  <a:lnTo>
                    <a:pt x="133" y="10"/>
                  </a:lnTo>
                  <a:cubicBezTo>
                    <a:pt x="133" y="2"/>
                    <a:pt x="133" y="0"/>
                    <a:pt x="125" y="0"/>
                  </a:cubicBezTo>
                  <a:cubicBezTo>
                    <a:pt x="121" y="0"/>
                    <a:pt x="119" y="0"/>
                    <a:pt x="116" y="5"/>
                  </a:cubicBezTo>
                  <a:lnTo>
                    <a:pt x="0" y="165"/>
                  </a:lnTo>
                  <a:lnTo>
                    <a:pt x="0" y="178"/>
                  </a:lnTo>
                  <a:lnTo>
                    <a:pt x="103" y="178"/>
                  </a:lnTo>
                  <a:lnTo>
                    <a:pt x="103" y="206"/>
                  </a:lnTo>
                  <a:cubicBezTo>
                    <a:pt x="103" y="218"/>
                    <a:pt x="103" y="222"/>
                    <a:pt x="75" y="222"/>
                  </a:cubicBezTo>
                  <a:lnTo>
                    <a:pt x="65" y="222"/>
                  </a:lnTo>
                  <a:lnTo>
                    <a:pt x="65" y="235"/>
                  </a:lnTo>
                  <a:cubicBezTo>
                    <a:pt x="83" y="234"/>
                    <a:pt x="105" y="234"/>
                    <a:pt x="118" y="234"/>
                  </a:cubicBezTo>
                  <a:cubicBezTo>
                    <a:pt x="131" y="234"/>
                    <a:pt x="153" y="234"/>
                    <a:pt x="170" y="235"/>
                  </a:cubicBezTo>
                  <a:lnTo>
                    <a:pt x="170" y="222"/>
                  </a:lnTo>
                  <a:lnTo>
                    <a:pt x="161" y="222"/>
                  </a:lnTo>
                  <a:cubicBezTo>
                    <a:pt x="133" y="222"/>
                    <a:pt x="133" y="218"/>
                    <a:pt x="133" y="206"/>
                  </a:cubicBezTo>
                  <a:lnTo>
                    <a:pt x="133" y="178"/>
                  </a:lnTo>
                  <a:lnTo>
                    <a:pt x="171" y="178"/>
                  </a:lnTo>
                  <a:close/>
                  <a:moveTo>
                    <a:pt x="105" y="37"/>
                  </a:moveTo>
                  <a:lnTo>
                    <a:pt x="105" y="165"/>
                  </a:lnTo>
                  <a:lnTo>
                    <a:pt x="13" y="165"/>
                  </a:lnTo>
                  <a:lnTo>
                    <a:pt x="105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08C7C155-602E-4309-99FD-43B32BFF8379}"/>
                </a:ext>
              </a:extLst>
            </p:cNvPr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5229225" y="2568575"/>
              <a:ext cx="46038" cy="47625"/>
            </a:xfrm>
            <a:custGeom>
              <a:avLst/>
              <a:gdLst>
                <a:gd name="T0" fmla="*/ 126 w 178"/>
                <a:gd name="T1" fmla="*/ 21 h 157"/>
                <a:gd name="T2" fmla="*/ 90 w 178"/>
                <a:gd name="T3" fmla="*/ 0 h 157"/>
                <a:gd name="T4" fmla="*/ 0 w 178"/>
                <a:gd name="T5" fmla="*/ 100 h 157"/>
                <a:gd name="T6" fmla="*/ 52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5 w 178"/>
                <a:gd name="T13" fmla="*/ 139 h 157"/>
                <a:gd name="T14" fmla="*/ 178 w 178"/>
                <a:gd name="T15" fmla="*/ 104 h 157"/>
                <a:gd name="T16" fmla="*/ 172 w 178"/>
                <a:gd name="T17" fmla="*/ 100 h 157"/>
                <a:gd name="T18" fmla="*/ 164 w 178"/>
                <a:gd name="T19" fmla="*/ 110 h 157"/>
                <a:gd name="T20" fmla="*/ 139 w 178"/>
                <a:gd name="T21" fmla="*/ 148 h 157"/>
                <a:gd name="T22" fmla="*/ 127 w 178"/>
                <a:gd name="T23" fmla="*/ 131 h 157"/>
                <a:gd name="T24" fmla="*/ 133 w 178"/>
                <a:gd name="T25" fmla="*/ 103 h 157"/>
                <a:gd name="T26" fmla="*/ 140 w 178"/>
                <a:gd name="T27" fmla="*/ 72 h 157"/>
                <a:gd name="T28" fmla="*/ 147 w 178"/>
                <a:gd name="T29" fmla="*/ 45 h 157"/>
                <a:gd name="T30" fmla="*/ 153 w 178"/>
                <a:gd name="T31" fmla="*/ 18 h 157"/>
                <a:gd name="T32" fmla="*/ 142 w 178"/>
                <a:gd name="T33" fmla="*/ 7 h 157"/>
                <a:gd name="T34" fmla="*/ 126 w 178"/>
                <a:gd name="T35" fmla="*/ 21 h 157"/>
                <a:gd name="T36" fmla="*/ 103 w 178"/>
                <a:gd name="T37" fmla="*/ 110 h 157"/>
                <a:gd name="T38" fmla="*/ 85 w 178"/>
                <a:gd name="T39" fmla="*/ 134 h 157"/>
                <a:gd name="T40" fmla="*/ 53 w 178"/>
                <a:gd name="T41" fmla="*/ 148 h 157"/>
                <a:gd name="T42" fmla="*/ 28 w 178"/>
                <a:gd name="T43" fmla="*/ 114 h 157"/>
                <a:gd name="T44" fmla="*/ 46 w 178"/>
                <a:gd name="T45" fmla="*/ 43 h 157"/>
                <a:gd name="T46" fmla="*/ 90 w 178"/>
                <a:gd name="T47" fmla="*/ 10 h 157"/>
                <a:gd name="T48" fmla="*/ 121 w 178"/>
                <a:gd name="T49" fmla="*/ 40 h 157"/>
                <a:gd name="T50" fmla="*/ 120 w 178"/>
                <a:gd name="T51" fmla="*/ 45 h 157"/>
                <a:gd name="T52" fmla="*/ 103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1"/>
                  </a:moveTo>
                  <a:cubicBezTo>
                    <a:pt x="118" y="9"/>
                    <a:pt x="106" y="0"/>
                    <a:pt x="90" y="0"/>
                  </a:cubicBezTo>
                  <a:cubicBezTo>
                    <a:pt x="45" y="0"/>
                    <a:pt x="0" y="49"/>
                    <a:pt x="0" y="100"/>
                  </a:cubicBezTo>
                  <a:cubicBezTo>
                    <a:pt x="0" y="133"/>
                    <a:pt x="22" y="157"/>
                    <a:pt x="52" y="157"/>
                  </a:cubicBezTo>
                  <a:cubicBezTo>
                    <a:pt x="71" y="157"/>
                    <a:pt x="88" y="147"/>
                    <a:pt x="102" y="133"/>
                  </a:cubicBezTo>
                  <a:cubicBezTo>
                    <a:pt x="108" y="154"/>
                    <a:pt x="129" y="157"/>
                    <a:pt x="138" y="157"/>
                  </a:cubicBezTo>
                  <a:cubicBezTo>
                    <a:pt x="150" y="157"/>
                    <a:pt x="159" y="150"/>
                    <a:pt x="165" y="139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100"/>
                    <a:pt x="173" y="100"/>
                    <a:pt x="172" y="100"/>
                  </a:cubicBezTo>
                  <a:cubicBezTo>
                    <a:pt x="167" y="100"/>
                    <a:pt x="167" y="101"/>
                    <a:pt x="164" y="110"/>
                  </a:cubicBezTo>
                  <a:cubicBezTo>
                    <a:pt x="160" y="127"/>
                    <a:pt x="153" y="148"/>
                    <a:pt x="139" y="148"/>
                  </a:cubicBezTo>
                  <a:cubicBezTo>
                    <a:pt x="130" y="148"/>
                    <a:pt x="127" y="140"/>
                    <a:pt x="127" y="131"/>
                  </a:cubicBezTo>
                  <a:cubicBezTo>
                    <a:pt x="127" y="125"/>
                    <a:pt x="130" y="112"/>
                    <a:pt x="133" y="103"/>
                  </a:cubicBezTo>
                  <a:cubicBezTo>
                    <a:pt x="135" y="94"/>
                    <a:pt x="138" y="79"/>
                    <a:pt x="140" y="72"/>
                  </a:cubicBezTo>
                  <a:lnTo>
                    <a:pt x="147" y="45"/>
                  </a:lnTo>
                  <a:cubicBezTo>
                    <a:pt x="149" y="36"/>
                    <a:pt x="153" y="20"/>
                    <a:pt x="153" y="18"/>
                  </a:cubicBezTo>
                  <a:cubicBezTo>
                    <a:pt x="153" y="10"/>
                    <a:pt x="147" y="7"/>
                    <a:pt x="142" y="7"/>
                  </a:cubicBezTo>
                  <a:cubicBezTo>
                    <a:pt x="136" y="7"/>
                    <a:pt x="128" y="11"/>
                    <a:pt x="126" y="21"/>
                  </a:cubicBezTo>
                  <a:close/>
                  <a:moveTo>
                    <a:pt x="103" y="110"/>
                  </a:moveTo>
                  <a:cubicBezTo>
                    <a:pt x="101" y="120"/>
                    <a:pt x="93" y="127"/>
                    <a:pt x="85" y="134"/>
                  </a:cubicBezTo>
                  <a:cubicBezTo>
                    <a:pt x="82" y="137"/>
                    <a:pt x="68" y="148"/>
                    <a:pt x="53" y="148"/>
                  </a:cubicBezTo>
                  <a:cubicBezTo>
                    <a:pt x="41" y="148"/>
                    <a:pt x="28" y="139"/>
                    <a:pt x="28" y="114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10"/>
                    <a:pt x="90" y="10"/>
                  </a:cubicBezTo>
                  <a:cubicBezTo>
                    <a:pt x="114" y="10"/>
                    <a:pt x="121" y="36"/>
                    <a:pt x="121" y="40"/>
                  </a:cubicBezTo>
                  <a:cubicBezTo>
                    <a:pt x="121" y="42"/>
                    <a:pt x="120" y="44"/>
                    <a:pt x="120" y="45"/>
                  </a:cubicBezTo>
                  <a:lnTo>
                    <a:pt x="103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5E410BC3-F043-42F6-BC43-03FF4F72E10F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5286375" y="2570163"/>
              <a:ext cx="33338" cy="46038"/>
            </a:xfrm>
            <a:custGeom>
              <a:avLst/>
              <a:gdLst>
                <a:gd name="T0" fmla="*/ 98 w 125"/>
                <a:gd name="T1" fmla="*/ 72 h 153"/>
                <a:gd name="T2" fmla="*/ 110 w 125"/>
                <a:gd name="T3" fmla="*/ 65 h 153"/>
                <a:gd name="T4" fmla="*/ 98 w 125"/>
                <a:gd name="T5" fmla="*/ 59 h 153"/>
                <a:gd name="T6" fmla="*/ 36 w 125"/>
                <a:gd name="T7" fmla="*/ 59 h 153"/>
                <a:gd name="T8" fmla="*/ 100 w 125"/>
                <a:gd name="T9" fmla="*/ 12 h 153"/>
                <a:gd name="T10" fmla="*/ 113 w 125"/>
                <a:gd name="T11" fmla="*/ 12 h 153"/>
                <a:gd name="T12" fmla="*/ 125 w 125"/>
                <a:gd name="T13" fmla="*/ 6 h 153"/>
                <a:gd name="T14" fmla="*/ 113 w 125"/>
                <a:gd name="T15" fmla="*/ 0 h 153"/>
                <a:gd name="T16" fmla="*/ 99 w 125"/>
                <a:gd name="T17" fmla="*/ 0 h 153"/>
                <a:gd name="T18" fmla="*/ 0 w 125"/>
                <a:gd name="T19" fmla="*/ 85 h 153"/>
                <a:gd name="T20" fmla="*/ 72 w 125"/>
                <a:gd name="T21" fmla="*/ 153 h 153"/>
                <a:gd name="T22" fmla="*/ 115 w 125"/>
                <a:gd name="T23" fmla="*/ 141 h 153"/>
                <a:gd name="T24" fmla="*/ 123 w 125"/>
                <a:gd name="T25" fmla="*/ 134 h 153"/>
                <a:gd name="T26" fmla="*/ 118 w 125"/>
                <a:gd name="T27" fmla="*/ 127 h 153"/>
                <a:gd name="T28" fmla="*/ 113 w 125"/>
                <a:gd name="T29" fmla="*/ 129 h 153"/>
                <a:gd name="T30" fmla="*/ 72 w 125"/>
                <a:gd name="T31" fmla="*/ 144 h 153"/>
                <a:gd name="T32" fmla="*/ 29 w 125"/>
                <a:gd name="T33" fmla="*/ 97 h 153"/>
                <a:gd name="T34" fmla="*/ 33 w 125"/>
                <a:gd name="T35" fmla="*/ 72 h 153"/>
                <a:gd name="T36" fmla="*/ 98 w 125"/>
                <a:gd name="T37" fmla="*/ 7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3">
                  <a:moveTo>
                    <a:pt x="98" y="72"/>
                  </a:moveTo>
                  <a:cubicBezTo>
                    <a:pt x="103" y="72"/>
                    <a:pt x="110" y="72"/>
                    <a:pt x="110" y="65"/>
                  </a:cubicBezTo>
                  <a:cubicBezTo>
                    <a:pt x="110" y="59"/>
                    <a:pt x="105" y="59"/>
                    <a:pt x="98" y="59"/>
                  </a:cubicBezTo>
                  <a:lnTo>
                    <a:pt x="36" y="59"/>
                  </a:lnTo>
                  <a:cubicBezTo>
                    <a:pt x="46" y="28"/>
                    <a:pt x="69" y="12"/>
                    <a:pt x="100" y="12"/>
                  </a:cubicBezTo>
                  <a:lnTo>
                    <a:pt x="113" y="12"/>
                  </a:lnTo>
                  <a:cubicBezTo>
                    <a:pt x="118" y="12"/>
                    <a:pt x="125" y="12"/>
                    <a:pt x="125" y="6"/>
                  </a:cubicBezTo>
                  <a:cubicBezTo>
                    <a:pt x="125" y="0"/>
                    <a:pt x="120" y="0"/>
                    <a:pt x="113" y="0"/>
                  </a:cubicBezTo>
                  <a:lnTo>
                    <a:pt x="99" y="0"/>
                  </a:lnTo>
                  <a:cubicBezTo>
                    <a:pt x="52" y="0"/>
                    <a:pt x="0" y="32"/>
                    <a:pt x="0" y="85"/>
                  </a:cubicBezTo>
                  <a:cubicBezTo>
                    <a:pt x="0" y="126"/>
                    <a:pt x="31" y="153"/>
                    <a:pt x="72" y="153"/>
                  </a:cubicBezTo>
                  <a:cubicBezTo>
                    <a:pt x="82" y="153"/>
                    <a:pt x="97" y="152"/>
                    <a:pt x="115" y="141"/>
                  </a:cubicBezTo>
                  <a:cubicBezTo>
                    <a:pt x="122" y="137"/>
                    <a:pt x="123" y="136"/>
                    <a:pt x="123" y="134"/>
                  </a:cubicBezTo>
                  <a:cubicBezTo>
                    <a:pt x="123" y="133"/>
                    <a:pt x="123" y="127"/>
                    <a:pt x="118" y="127"/>
                  </a:cubicBezTo>
                  <a:cubicBezTo>
                    <a:pt x="116" y="127"/>
                    <a:pt x="116" y="128"/>
                    <a:pt x="113" y="129"/>
                  </a:cubicBezTo>
                  <a:cubicBezTo>
                    <a:pt x="101" y="137"/>
                    <a:pt x="87" y="144"/>
                    <a:pt x="72" y="144"/>
                  </a:cubicBezTo>
                  <a:cubicBezTo>
                    <a:pt x="58" y="144"/>
                    <a:pt x="29" y="137"/>
                    <a:pt x="29" y="97"/>
                  </a:cubicBezTo>
                  <a:cubicBezTo>
                    <a:pt x="29" y="92"/>
                    <a:pt x="29" y="85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38D8F587-1B9B-4E42-9C9F-3B4CDFFA9057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5332413" y="2555875"/>
              <a:ext cx="19050" cy="152400"/>
            </a:xfrm>
            <a:custGeom>
              <a:avLst/>
              <a:gdLst>
                <a:gd name="T0" fmla="*/ 69 w 69"/>
                <a:gd name="T1" fmla="*/ 0 h 499"/>
                <a:gd name="T2" fmla="*/ 0 w 69"/>
                <a:gd name="T3" fmla="*/ 0 h 499"/>
                <a:gd name="T4" fmla="*/ 0 w 69"/>
                <a:gd name="T5" fmla="*/ 20 h 499"/>
                <a:gd name="T6" fmla="*/ 49 w 69"/>
                <a:gd name="T7" fmla="*/ 20 h 499"/>
                <a:gd name="T8" fmla="*/ 49 w 69"/>
                <a:gd name="T9" fmla="*/ 479 h 499"/>
                <a:gd name="T10" fmla="*/ 0 w 69"/>
                <a:gd name="T11" fmla="*/ 479 h 499"/>
                <a:gd name="T12" fmla="*/ 0 w 69"/>
                <a:gd name="T13" fmla="*/ 499 h 499"/>
                <a:gd name="T14" fmla="*/ 69 w 69"/>
                <a:gd name="T15" fmla="*/ 499 h 499"/>
                <a:gd name="T16" fmla="*/ 69 w 69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499">
                  <a:moveTo>
                    <a:pt x="69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9" y="20"/>
                  </a:lnTo>
                  <a:lnTo>
                    <a:pt x="49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9" y="499"/>
                  </a:lnTo>
                  <a:lnTo>
                    <a:pt x="69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 descr="\documentclass{article}&#10;\usepackage{amsmath}&#10;\pagestyle{empty}&#10;\begin{document}&#10;&#10;$A_{1}=\frac{F_{1}}{M} \approx 4 \epsilon^{3} e^{-2 a \epsilon} \left\lbrack \cos{(\theta)}+\cos{(2 \omega t +\theta)} \right\rbrack$&#10;&#10;&#10;\end{document}" title="IguanaTex Vector Display">
            <a:extLst>
              <a:ext uri="{FF2B5EF4-FFF2-40B4-BE49-F238E27FC236}">
                <a16:creationId xmlns:a16="http://schemas.microsoft.com/office/drawing/2014/main" id="{50C08423-8932-4680-A385-38E80DDEB657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473616" y="2946657"/>
            <a:ext cx="5318453" cy="397453"/>
            <a:chOff x="2541587" y="2540000"/>
            <a:chExt cx="2435226" cy="187325"/>
          </a:xfrm>
        </p:grpSpPr>
        <p:sp>
          <p:nvSpPr>
            <p:cNvPr id="115" name="Freeform 88">
              <a:extLst>
                <a:ext uri="{FF2B5EF4-FFF2-40B4-BE49-F238E27FC236}">
                  <a16:creationId xmlns:a16="http://schemas.microsoft.com/office/drawing/2014/main" id="{BF712E97-4637-4BEB-A00C-5863CA266EB1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541587" y="2565400"/>
              <a:ext cx="88900" cy="109538"/>
            </a:xfrm>
            <a:custGeom>
              <a:avLst/>
              <a:gdLst>
                <a:gd name="T0" fmla="*/ 71 w 342"/>
                <a:gd name="T1" fmla="*/ 300 h 357"/>
                <a:gd name="T2" fmla="*/ 10 w 342"/>
                <a:gd name="T3" fmla="*/ 342 h 357"/>
                <a:gd name="T4" fmla="*/ 0 w 342"/>
                <a:gd name="T5" fmla="*/ 352 h 357"/>
                <a:gd name="T6" fmla="*/ 6 w 342"/>
                <a:gd name="T7" fmla="*/ 357 h 357"/>
                <a:gd name="T8" fmla="*/ 49 w 342"/>
                <a:gd name="T9" fmla="*/ 356 h 357"/>
                <a:gd name="T10" fmla="*/ 99 w 342"/>
                <a:gd name="T11" fmla="*/ 357 h 357"/>
                <a:gd name="T12" fmla="*/ 108 w 342"/>
                <a:gd name="T13" fmla="*/ 348 h 357"/>
                <a:gd name="T14" fmla="*/ 100 w 342"/>
                <a:gd name="T15" fmla="*/ 342 h 357"/>
                <a:gd name="T16" fmla="*/ 77 w 342"/>
                <a:gd name="T17" fmla="*/ 325 h 357"/>
                <a:gd name="T18" fmla="*/ 84 w 342"/>
                <a:gd name="T19" fmla="*/ 306 h 357"/>
                <a:gd name="T20" fmla="*/ 122 w 342"/>
                <a:gd name="T21" fmla="*/ 242 h 357"/>
                <a:gd name="T22" fmla="*/ 247 w 342"/>
                <a:gd name="T23" fmla="*/ 242 h 357"/>
                <a:gd name="T24" fmla="*/ 255 w 342"/>
                <a:gd name="T25" fmla="*/ 326 h 357"/>
                <a:gd name="T26" fmla="*/ 219 w 342"/>
                <a:gd name="T27" fmla="*/ 342 h 357"/>
                <a:gd name="T28" fmla="*/ 207 w 342"/>
                <a:gd name="T29" fmla="*/ 352 h 357"/>
                <a:gd name="T30" fmla="*/ 214 w 342"/>
                <a:gd name="T31" fmla="*/ 357 h 357"/>
                <a:gd name="T32" fmla="*/ 276 w 342"/>
                <a:gd name="T33" fmla="*/ 356 h 357"/>
                <a:gd name="T34" fmla="*/ 333 w 342"/>
                <a:gd name="T35" fmla="*/ 357 h 357"/>
                <a:gd name="T36" fmla="*/ 342 w 342"/>
                <a:gd name="T37" fmla="*/ 347 h 357"/>
                <a:gd name="T38" fmla="*/ 330 w 342"/>
                <a:gd name="T39" fmla="*/ 342 h 357"/>
                <a:gd name="T40" fmla="*/ 298 w 342"/>
                <a:gd name="T41" fmla="*/ 324 h 357"/>
                <a:gd name="T42" fmla="*/ 267 w 342"/>
                <a:gd name="T43" fmla="*/ 12 h 357"/>
                <a:gd name="T44" fmla="*/ 258 w 342"/>
                <a:gd name="T45" fmla="*/ 0 h 357"/>
                <a:gd name="T46" fmla="*/ 245 w 342"/>
                <a:gd name="T47" fmla="*/ 9 h 357"/>
                <a:gd name="T48" fmla="*/ 71 w 342"/>
                <a:gd name="T49" fmla="*/ 300 h 357"/>
                <a:gd name="T50" fmla="*/ 131 w 342"/>
                <a:gd name="T51" fmla="*/ 227 h 357"/>
                <a:gd name="T52" fmla="*/ 229 w 342"/>
                <a:gd name="T53" fmla="*/ 62 h 357"/>
                <a:gd name="T54" fmla="*/ 245 w 342"/>
                <a:gd name="T55" fmla="*/ 227 h 357"/>
                <a:gd name="T56" fmla="*/ 131 w 342"/>
                <a:gd name="T57" fmla="*/ 22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2" h="357">
                  <a:moveTo>
                    <a:pt x="71" y="300"/>
                  </a:moveTo>
                  <a:cubicBezTo>
                    <a:pt x="51" y="333"/>
                    <a:pt x="32" y="340"/>
                    <a:pt x="10" y="342"/>
                  </a:cubicBezTo>
                  <a:cubicBezTo>
                    <a:pt x="4" y="342"/>
                    <a:pt x="0" y="342"/>
                    <a:pt x="0" y="352"/>
                  </a:cubicBezTo>
                  <a:cubicBezTo>
                    <a:pt x="0" y="355"/>
                    <a:pt x="2" y="357"/>
                    <a:pt x="6" y="357"/>
                  </a:cubicBezTo>
                  <a:cubicBezTo>
                    <a:pt x="20" y="357"/>
                    <a:pt x="35" y="356"/>
                    <a:pt x="49" y="356"/>
                  </a:cubicBezTo>
                  <a:cubicBezTo>
                    <a:pt x="65" y="356"/>
                    <a:pt x="83" y="357"/>
                    <a:pt x="99" y="357"/>
                  </a:cubicBezTo>
                  <a:cubicBezTo>
                    <a:pt x="102" y="357"/>
                    <a:pt x="108" y="357"/>
                    <a:pt x="108" y="348"/>
                  </a:cubicBezTo>
                  <a:cubicBezTo>
                    <a:pt x="108" y="342"/>
                    <a:pt x="104" y="342"/>
                    <a:pt x="100" y="342"/>
                  </a:cubicBezTo>
                  <a:cubicBezTo>
                    <a:pt x="89" y="341"/>
                    <a:pt x="77" y="337"/>
                    <a:pt x="77" y="325"/>
                  </a:cubicBezTo>
                  <a:cubicBezTo>
                    <a:pt x="77" y="319"/>
                    <a:pt x="80" y="313"/>
                    <a:pt x="84" y="306"/>
                  </a:cubicBezTo>
                  <a:lnTo>
                    <a:pt x="122" y="242"/>
                  </a:lnTo>
                  <a:lnTo>
                    <a:pt x="247" y="242"/>
                  </a:lnTo>
                  <a:cubicBezTo>
                    <a:pt x="248" y="253"/>
                    <a:pt x="255" y="321"/>
                    <a:pt x="255" y="326"/>
                  </a:cubicBezTo>
                  <a:cubicBezTo>
                    <a:pt x="255" y="340"/>
                    <a:pt x="229" y="342"/>
                    <a:pt x="219" y="342"/>
                  </a:cubicBezTo>
                  <a:cubicBezTo>
                    <a:pt x="212" y="342"/>
                    <a:pt x="207" y="342"/>
                    <a:pt x="207" y="352"/>
                  </a:cubicBezTo>
                  <a:cubicBezTo>
                    <a:pt x="207" y="357"/>
                    <a:pt x="213" y="357"/>
                    <a:pt x="214" y="357"/>
                  </a:cubicBezTo>
                  <a:cubicBezTo>
                    <a:pt x="234" y="357"/>
                    <a:pt x="256" y="356"/>
                    <a:pt x="276" y="356"/>
                  </a:cubicBezTo>
                  <a:cubicBezTo>
                    <a:pt x="289" y="356"/>
                    <a:pt x="320" y="357"/>
                    <a:pt x="333" y="357"/>
                  </a:cubicBezTo>
                  <a:cubicBezTo>
                    <a:pt x="336" y="357"/>
                    <a:pt x="342" y="357"/>
                    <a:pt x="342" y="347"/>
                  </a:cubicBezTo>
                  <a:cubicBezTo>
                    <a:pt x="342" y="342"/>
                    <a:pt x="337" y="342"/>
                    <a:pt x="330" y="342"/>
                  </a:cubicBezTo>
                  <a:cubicBezTo>
                    <a:pt x="299" y="342"/>
                    <a:pt x="299" y="338"/>
                    <a:pt x="298" y="324"/>
                  </a:cubicBezTo>
                  <a:lnTo>
                    <a:pt x="267" y="12"/>
                  </a:lnTo>
                  <a:cubicBezTo>
                    <a:pt x="266" y="2"/>
                    <a:pt x="266" y="0"/>
                    <a:pt x="258" y="0"/>
                  </a:cubicBezTo>
                  <a:cubicBezTo>
                    <a:pt x="250" y="0"/>
                    <a:pt x="248" y="4"/>
                    <a:pt x="245" y="9"/>
                  </a:cubicBezTo>
                  <a:lnTo>
                    <a:pt x="71" y="300"/>
                  </a:lnTo>
                  <a:close/>
                  <a:moveTo>
                    <a:pt x="131" y="227"/>
                  </a:moveTo>
                  <a:lnTo>
                    <a:pt x="229" y="62"/>
                  </a:lnTo>
                  <a:lnTo>
                    <a:pt x="245" y="227"/>
                  </a:lnTo>
                  <a:lnTo>
                    <a:pt x="131" y="2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9">
              <a:extLst>
                <a:ext uri="{FF2B5EF4-FFF2-40B4-BE49-F238E27FC236}">
                  <a16:creationId xmlns:a16="http://schemas.microsoft.com/office/drawing/2014/main" id="{7238A962-5A9C-4F41-8C17-6707A95E4277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644775" y="2627313"/>
              <a:ext cx="33338" cy="69850"/>
            </a:xfrm>
            <a:custGeom>
              <a:avLst/>
              <a:gdLst>
                <a:gd name="T0" fmla="*/ 78 w 127"/>
                <a:gd name="T1" fmla="*/ 9 h 231"/>
                <a:gd name="T2" fmla="*/ 68 w 127"/>
                <a:gd name="T3" fmla="*/ 0 h 231"/>
                <a:gd name="T4" fmla="*/ 0 w 127"/>
                <a:gd name="T5" fmla="*/ 22 h 231"/>
                <a:gd name="T6" fmla="*/ 0 w 127"/>
                <a:gd name="T7" fmla="*/ 34 h 231"/>
                <a:gd name="T8" fmla="*/ 50 w 127"/>
                <a:gd name="T9" fmla="*/ 25 h 231"/>
                <a:gd name="T10" fmla="*/ 50 w 127"/>
                <a:gd name="T11" fmla="*/ 202 h 231"/>
                <a:gd name="T12" fmla="*/ 15 w 127"/>
                <a:gd name="T13" fmla="*/ 219 h 231"/>
                <a:gd name="T14" fmla="*/ 2 w 127"/>
                <a:gd name="T15" fmla="*/ 219 h 231"/>
                <a:gd name="T16" fmla="*/ 2 w 127"/>
                <a:gd name="T17" fmla="*/ 231 h 231"/>
                <a:gd name="T18" fmla="*/ 64 w 127"/>
                <a:gd name="T19" fmla="*/ 230 h 231"/>
                <a:gd name="T20" fmla="*/ 127 w 127"/>
                <a:gd name="T21" fmla="*/ 231 h 231"/>
                <a:gd name="T22" fmla="*/ 127 w 127"/>
                <a:gd name="T23" fmla="*/ 219 h 231"/>
                <a:gd name="T24" fmla="*/ 113 w 127"/>
                <a:gd name="T25" fmla="*/ 219 h 231"/>
                <a:gd name="T26" fmla="*/ 78 w 127"/>
                <a:gd name="T27" fmla="*/ 202 h 231"/>
                <a:gd name="T28" fmla="*/ 78 w 127"/>
                <a:gd name="T29" fmla="*/ 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1">
                  <a:moveTo>
                    <a:pt x="78" y="9"/>
                  </a:moveTo>
                  <a:cubicBezTo>
                    <a:pt x="78" y="0"/>
                    <a:pt x="78" y="0"/>
                    <a:pt x="68" y="0"/>
                  </a:cubicBezTo>
                  <a:cubicBezTo>
                    <a:pt x="46" y="22"/>
                    <a:pt x="14" y="22"/>
                    <a:pt x="0" y="22"/>
                  </a:cubicBezTo>
                  <a:lnTo>
                    <a:pt x="0" y="34"/>
                  </a:lnTo>
                  <a:cubicBezTo>
                    <a:pt x="8" y="34"/>
                    <a:pt x="31" y="34"/>
                    <a:pt x="50" y="25"/>
                  </a:cubicBezTo>
                  <a:lnTo>
                    <a:pt x="50" y="202"/>
                  </a:lnTo>
                  <a:cubicBezTo>
                    <a:pt x="50" y="214"/>
                    <a:pt x="50" y="219"/>
                    <a:pt x="15" y="219"/>
                  </a:cubicBezTo>
                  <a:lnTo>
                    <a:pt x="2" y="219"/>
                  </a:lnTo>
                  <a:lnTo>
                    <a:pt x="2" y="231"/>
                  </a:lnTo>
                  <a:cubicBezTo>
                    <a:pt x="8" y="231"/>
                    <a:pt x="51" y="230"/>
                    <a:pt x="64" y="230"/>
                  </a:cubicBezTo>
                  <a:cubicBezTo>
                    <a:pt x="75" y="230"/>
                    <a:pt x="119" y="231"/>
                    <a:pt x="127" y="231"/>
                  </a:cubicBezTo>
                  <a:lnTo>
                    <a:pt x="127" y="219"/>
                  </a:lnTo>
                  <a:lnTo>
                    <a:pt x="113" y="219"/>
                  </a:lnTo>
                  <a:cubicBezTo>
                    <a:pt x="78" y="219"/>
                    <a:pt x="78" y="214"/>
                    <a:pt x="78" y="202"/>
                  </a:cubicBezTo>
                  <a:lnTo>
                    <a:pt x="78" y="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90">
              <a:extLst>
                <a:ext uri="{FF2B5EF4-FFF2-40B4-BE49-F238E27FC236}">
                  <a16:creationId xmlns:a16="http://schemas.microsoft.com/office/drawing/2014/main" id="{CB1DE2F3-1D50-4589-8BE3-88192B6289D4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735262" y="2619375"/>
              <a:ext cx="87313" cy="34925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6 w 332"/>
                <a:gd name="T5" fmla="*/ 0 h 117"/>
                <a:gd name="T6" fmla="*/ 17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6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7 w 332"/>
                <a:gd name="T25" fmla="*/ 117 h 117"/>
                <a:gd name="T26" fmla="*/ 316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3" y="20"/>
                    <a:pt x="332" y="20"/>
                    <a:pt x="332" y="10"/>
                  </a:cubicBezTo>
                  <a:cubicBezTo>
                    <a:pt x="332" y="0"/>
                    <a:pt x="323" y="0"/>
                    <a:pt x="316" y="0"/>
                  </a:cubicBezTo>
                  <a:lnTo>
                    <a:pt x="17" y="0"/>
                  </a:lnTo>
                  <a:cubicBezTo>
                    <a:pt x="10" y="0"/>
                    <a:pt x="0" y="0"/>
                    <a:pt x="0" y="10"/>
                  </a:cubicBezTo>
                  <a:cubicBezTo>
                    <a:pt x="0" y="20"/>
                    <a:pt x="10" y="20"/>
                    <a:pt x="17" y="20"/>
                  </a:cubicBezTo>
                  <a:lnTo>
                    <a:pt x="315" y="20"/>
                  </a:lnTo>
                  <a:close/>
                  <a:moveTo>
                    <a:pt x="316" y="117"/>
                  </a:moveTo>
                  <a:cubicBezTo>
                    <a:pt x="323" y="117"/>
                    <a:pt x="332" y="117"/>
                    <a:pt x="332" y="107"/>
                  </a:cubicBezTo>
                  <a:cubicBezTo>
                    <a:pt x="332" y="97"/>
                    <a:pt x="323" y="97"/>
                    <a:pt x="315" y="97"/>
                  </a:cubicBezTo>
                  <a:lnTo>
                    <a:pt x="17" y="97"/>
                  </a:lnTo>
                  <a:cubicBezTo>
                    <a:pt x="10" y="97"/>
                    <a:pt x="0" y="97"/>
                    <a:pt x="0" y="107"/>
                  </a:cubicBezTo>
                  <a:cubicBezTo>
                    <a:pt x="0" y="117"/>
                    <a:pt x="10" y="117"/>
                    <a:pt x="17" y="117"/>
                  </a:cubicBezTo>
                  <a:lnTo>
                    <a:pt x="316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1">
              <a:extLst>
                <a:ext uri="{FF2B5EF4-FFF2-40B4-BE49-F238E27FC236}">
                  <a16:creationId xmlns:a16="http://schemas.microsoft.com/office/drawing/2014/main" id="{8A372997-A08C-4D90-B2D6-7B60F3C309A1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887662" y="2540000"/>
              <a:ext cx="68263" cy="71438"/>
            </a:xfrm>
            <a:custGeom>
              <a:avLst/>
              <a:gdLst>
                <a:gd name="T0" fmla="*/ 95 w 265"/>
                <a:gd name="T1" fmla="*/ 125 h 237"/>
                <a:gd name="T2" fmla="*/ 133 w 265"/>
                <a:gd name="T3" fmla="*/ 125 h 237"/>
                <a:gd name="T4" fmla="*/ 164 w 265"/>
                <a:gd name="T5" fmla="*/ 141 h 237"/>
                <a:gd name="T6" fmla="*/ 161 w 265"/>
                <a:gd name="T7" fmla="*/ 156 h 237"/>
                <a:gd name="T8" fmla="*/ 160 w 265"/>
                <a:gd name="T9" fmla="*/ 160 h 237"/>
                <a:gd name="T10" fmla="*/ 166 w 265"/>
                <a:gd name="T11" fmla="*/ 166 h 237"/>
                <a:gd name="T12" fmla="*/ 173 w 265"/>
                <a:gd name="T13" fmla="*/ 158 h 237"/>
                <a:gd name="T14" fmla="*/ 192 w 265"/>
                <a:gd name="T15" fmla="*/ 84 h 237"/>
                <a:gd name="T16" fmla="*/ 193 w 265"/>
                <a:gd name="T17" fmla="*/ 77 h 237"/>
                <a:gd name="T18" fmla="*/ 187 w 265"/>
                <a:gd name="T19" fmla="*/ 71 h 237"/>
                <a:gd name="T20" fmla="*/ 180 w 265"/>
                <a:gd name="T21" fmla="*/ 80 h 237"/>
                <a:gd name="T22" fmla="*/ 133 w 265"/>
                <a:gd name="T23" fmla="*/ 112 h 237"/>
                <a:gd name="T24" fmla="*/ 99 w 265"/>
                <a:gd name="T25" fmla="*/ 112 h 237"/>
                <a:gd name="T26" fmla="*/ 121 w 265"/>
                <a:gd name="T27" fmla="*/ 25 h 237"/>
                <a:gd name="T28" fmla="*/ 138 w 265"/>
                <a:gd name="T29" fmla="*/ 13 h 237"/>
                <a:gd name="T30" fmla="*/ 192 w 265"/>
                <a:gd name="T31" fmla="*/ 13 h 237"/>
                <a:gd name="T32" fmla="*/ 247 w 265"/>
                <a:gd name="T33" fmla="*/ 53 h 237"/>
                <a:gd name="T34" fmla="*/ 245 w 265"/>
                <a:gd name="T35" fmla="*/ 75 h 237"/>
                <a:gd name="T36" fmla="*/ 251 w 265"/>
                <a:gd name="T37" fmla="*/ 81 h 237"/>
                <a:gd name="T38" fmla="*/ 258 w 265"/>
                <a:gd name="T39" fmla="*/ 71 h 237"/>
                <a:gd name="T40" fmla="*/ 264 w 265"/>
                <a:gd name="T41" fmla="*/ 11 h 237"/>
                <a:gd name="T42" fmla="*/ 254 w 265"/>
                <a:gd name="T43" fmla="*/ 0 h 237"/>
                <a:gd name="T44" fmla="*/ 68 w 265"/>
                <a:gd name="T45" fmla="*/ 0 h 237"/>
                <a:gd name="T46" fmla="*/ 56 w 265"/>
                <a:gd name="T47" fmla="*/ 8 h 237"/>
                <a:gd name="T48" fmla="*/ 68 w 265"/>
                <a:gd name="T49" fmla="*/ 13 h 237"/>
                <a:gd name="T50" fmla="*/ 81 w 265"/>
                <a:gd name="T51" fmla="*/ 14 h 237"/>
                <a:gd name="T52" fmla="*/ 89 w 265"/>
                <a:gd name="T53" fmla="*/ 19 h 237"/>
                <a:gd name="T54" fmla="*/ 87 w 265"/>
                <a:gd name="T55" fmla="*/ 26 h 237"/>
                <a:gd name="T56" fmla="*/ 42 w 265"/>
                <a:gd name="T57" fmla="*/ 209 h 237"/>
                <a:gd name="T58" fmla="*/ 11 w 265"/>
                <a:gd name="T59" fmla="*/ 225 h 237"/>
                <a:gd name="T60" fmla="*/ 0 w 265"/>
                <a:gd name="T61" fmla="*/ 232 h 237"/>
                <a:gd name="T62" fmla="*/ 6 w 265"/>
                <a:gd name="T63" fmla="*/ 237 h 237"/>
                <a:gd name="T64" fmla="*/ 52 w 265"/>
                <a:gd name="T65" fmla="*/ 236 h 237"/>
                <a:gd name="T66" fmla="*/ 79 w 265"/>
                <a:gd name="T67" fmla="*/ 236 h 237"/>
                <a:gd name="T68" fmla="*/ 106 w 265"/>
                <a:gd name="T69" fmla="*/ 237 h 237"/>
                <a:gd name="T70" fmla="*/ 114 w 265"/>
                <a:gd name="T71" fmla="*/ 229 h 237"/>
                <a:gd name="T72" fmla="*/ 102 w 265"/>
                <a:gd name="T73" fmla="*/ 225 h 237"/>
                <a:gd name="T74" fmla="*/ 84 w 265"/>
                <a:gd name="T75" fmla="*/ 224 h 237"/>
                <a:gd name="T76" fmla="*/ 73 w 265"/>
                <a:gd name="T77" fmla="*/ 218 h 237"/>
                <a:gd name="T78" fmla="*/ 74 w 265"/>
                <a:gd name="T79" fmla="*/ 212 h 237"/>
                <a:gd name="T80" fmla="*/ 95 w 265"/>
                <a:gd name="T81" fmla="*/ 12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" h="237">
                  <a:moveTo>
                    <a:pt x="95" y="125"/>
                  </a:moveTo>
                  <a:lnTo>
                    <a:pt x="133" y="125"/>
                  </a:lnTo>
                  <a:cubicBezTo>
                    <a:pt x="159" y="125"/>
                    <a:pt x="164" y="129"/>
                    <a:pt x="164" y="141"/>
                  </a:cubicBezTo>
                  <a:cubicBezTo>
                    <a:pt x="164" y="146"/>
                    <a:pt x="164" y="146"/>
                    <a:pt x="161" y="156"/>
                  </a:cubicBezTo>
                  <a:cubicBezTo>
                    <a:pt x="161" y="158"/>
                    <a:pt x="160" y="159"/>
                    <a:pt x="160" y="160"/>
                  </a:cubicBezTo>
                  <a:cubicBezTo>
                    <a:pt x="160" y="164"/>
                    <a:pt x="163" y="166"/>
                    <a:pt x="166" y="166"/>
                  </a:cubicBezTo>
                  <a:cubicBezTo>
                    <a:pt x="171" y="166"/>
                    <a:pt x="171" y="164"/>
                    <a:pt x="173" y="158"/>
                  </a:cubicBezTo>
                  <a:lnTo>
                    <a:pt x="192" y="84"/>
                  </a:lnTo>
                  <a:cubicBezTo>
                    <a:pt x="192" y="83"/>
                    <a:pt x="193" y="77"/>
                    <a:pt x="193" y="77"/>
                  </a:cubicBezTo>
                  <a:cubicBezTo>
                    <a:pt x="193" y="73"/>
                    <a:pt x="191" y="71"/>
                    <a:pt x="187" y="71"/>
                  </a:cubicBezTo>
                  <a:cubicBezTo>
                    <a:pt x="182" y="71"/>
                    <a:pt x="182" y="74"/>
                    <a:pt x="180" y="80"/>
                  </a:cubicBezTo>
                  <a:cubicBezTo>
                    <a:pt x="173" y="107"/>
                    <a:pt x="163" y="112"/>
                    <a:pt x="133" y="112"/>
                  </a:cubicBezTo>
                  <a:lnTo>
                    <a:pt x="99" y="112"/>
                  </a:lnTo>
                  <a:lnTo>
                    <a:pt x="121" y="25"/>
                  </a:lnTo>
                  <a:cubicBezTo>
                    <a:pt x="123" y="14"/>
                    <a:pt x="124" y="13"/>
                    <a:pt x="138" y="13"/>
                  </a:cubicBezTo>
                  <a:lnTo>
                    <a:pt x="192" y="13"/>
                  </a:lnTo>
                  <a:cubicBezTo>
                    <a:pt x="238" y="13"/>
                    <a:pt x="247" y="24"/>
                    <a:pt x="247" y="53"/>
                  </a:cubicBezTo>
                  <a:cubicBezTo>
                    <a:pt x="247" y="65"/>
                    <a:pt x="245" y="72"/>
                    <a:pt x="245" y="75"/>
                  </a:cubicBezTo>
                  <a:cubicBezTo>
                    <a:pt x="245" y="77"/>
                    <a:pt x="246" y="81"/>
                    <a:pt x="251" y="81"/>
                  </a:cubicBezTo>
                  <a:cubicBezTo>
                    <a:pt x="256" y="81"/>
                    <a:pt x="257" y="77"/>
                    <a:pt x="258" y="71"/>
                  </a:cubicBezTo>
                  <a:lnTo>
                    <a:pt x="264" y="11"/>
                  </a:lnTo>
                  <a:cubicBezTo>
                    <a:pt x="265" y="0"/>
                    <a:pt x="262" y="0"/>
                    <a:pt x="254" y="0"/>
                  </a:cubicBezTo>
                  <a:lnTo>
                    <a:pt x="68" y="0"/>
                  </a:lnTo>
                  <a:cubicBezTo>
                    <a:pt x="61" y="0"/>
                    <a:pt x="56" y="0"/>
                    <a:pt x="56" y="8"/>
                  </a:cubicBezTo>
                  <a:cubicBezTo>
                    <a:pt x="56" y="13"/>
                    <a:pt x="61" y="13"/>
                    <a:pt x="68" y="13"/>
                  </a:cubicBezTo>
                  <a:cubicBezTo>
                    <a:pt x="68" y="13"/>
                    <a:pt x="74" y="13"/>
                    <a:pt x="81" y="14"/>
                  </a:cubicBezTo>
                  <a:cubicBezTo>
                    <a:pt x="88" y="14"/>
                    <a:pt x="89" y="15"/>
                    <a:pt x="89" y="19"/>
                  </a:cubicBezTo>
                  <a:cubicBezTo>
                    <a:pt x="89" y="21"/>
                    <a:pt x="88" y="24"/>
                    <a:pt x="87" y="26"/>
                  </a:cubicBezTo>
                  <a:lnTo>
                    <a:pt x="42" y="209"/>
                  </a:lnTo>
                  <a:cubicBezTo>
                    <a:pt x="38" y="222"/>
                    <a:pt x="38" y="225"/>
                    <a:pt x="11" y="225"/>
                  </a:cubicBezTo>
                  <a:cubicBezTo>
                    <a:pt x="5" y="225"/>
                    <a:pt x="0" y="225"/>
                    <a:pt x="0" y="232"/>
                  </a:cubicBezTo>
                  <a:cubicBezTo>
                    <a:pt x="0" y="235"/>
                    <a:pt x="3" y="237"/>
                    <a:pt x="6" y="237"/>
                  </a:cubicBezTo>
                  <a:cubicBezTo>
                    <a:pt x="16" y="237"/>
                    <a:pt x="42" y="236"/>
                    <a:pt x="52" y="236"/>
                  </a:cubicBezTo>
                  <a:lnTo>
                    <a:pt x="79" y="236"/>
                  </a:lnTo>
                  <a:cubicBezTo>
                    <a:pt x="88" y="236"/>
                    <a:pt x="98" y="237"/>
                    <a:pt x="106" y="237"/>
                  </a:cubicBezTo>
                  <a:cubicBezTo>
                    <a:pt x="109" y="237"/>
                    <a:pt x="114" y="237"/>
                    <a:pt x="114" y="229"/>
                  </a:cubicBezTo>
                  <a:cubicBezTo>
                    <a:pt x="114" y="225"/>
                    <a:pt x="110" y="225"/>
                    <a:pt x="102" y="225"/>
                  </a:cubicBezTo>
                  <a:cubicBezTo>
                    <a:pt x="101" y="225"/>
                    <a:pt x="92" y="225"/>
                    <a:pt x="84" y="224"/>
                  </a:cubicBezTo>
                  <a:cubicBezTo>
                    <a:pt x="76" y="223"/>
                    <a:pt x="73" y="223"/>
                    <a:pt x="73" y="218"/>
                  </a:cubicBezTo>
                  <a:cubicBezTo>
                    <a:pt x="73" y="217"/>
                    <a:pt x="73" y="215"/>
                    <a:pt x="74" y="212"/>
                  </a:cubicBezTo>
                  <a:lnTo>
                    <a:pt x="95" y="1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92">
              <a:extLst>
                <a:ext uri="{FF2B5EF4-FFF2-40B4-BE49-F238E27FC236}">
                  <a16:creationId xmlns:a16="http://schemas.microsoft.com/office/drawing/2014/main" id="{85F5AA27-6C92-4EB4-89F5-3CA6607D49D5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55925" y="2576513"/>
              <a:ext cx="26988" cy="50800"/>
            </a:xfrm>
            <a:custGeom>
              <a:avLst/>
              <a:gdLst>
                <a:gd name="T0" fmla="*/ 64 w 102"/>
                <a:gd name="T1" fmla="*/ 7 h 165"/>
                <a:gd name="T2" fmla="*/ 55 w 102"/>
                <a:gd name="T3" fmla="*/ 0 h 165"/>
                <a:gd name="T4" fmla="*/ 4 w 102"/>
                <a:gd name="T5" fmla="*/ 15 h 165"/>
                <a:gd name="T6" fmla="*/ 0 w 102"/>
                <a:gd name="T7" fmla="*/ 15 h 165"/>
                <a:gd name="T8" fmla="*/ 0 w 102"/>
                <a:gd name="T9" fmla="*/ 26 h 165"/>
                <a:gd name="T10" fmla="*/ 4 w 102"/>
                <a:gd name="T11" fmla="*/ 26 h 165"/>
                <a:gd name="T12" fmla="*/ 41 w 102"/>
                <a:gd name="T13" fmla="*/ 19 h 165"/>
                <a:gd name="T14" fmla="*/ 41 w 102"/>
                <a:gd name="T15" fmla="*/ 144 h 165"/>
                <a:gd name="T16" fmla="*/ 14 w 102"/>
                <a:gd name="T17" fmla="*/ 154 h 165"/>
                <a:gd name="T18" fmla="*/ 2 w 102"/>
                <a:gd name="T19" fmla="*/ 154 h 165"/>
                <a:gd name="T20" fmla="*/ 2 w 102"/>
                <a:gd name="T21" fmla="*/ 165 h 165"/>
                <a:gd name="T22" fmla="*/ 52 w 102"/>
                <a:gd name="T23" fmla="*/ 164 h 165"/>
                <a:gd name="T24" fmla="*/ 102 w 102"/>
                <a:gd name="T25" fmla="*/ 165 h 165"/>
                <a:gd name="T26" fmla="*/ 102 w 102"/>
                <a:gd name="T27" fmla="*/ 154 h 165"/>
                <a:gd name="T28" fmla="*/ 90 w 102"/>
                <a:gd name="T29" fmla="*/ 154 h 165"/>
                <a:gd name="T30" fmla="*/ 64 w 102"/>
                <a:gd name="T31" fmla="*/ 144 h 165"/>
                <a:gd name="T32" fmla="*/ 64 w 102"/>
                <a:gd name="T33" fmla="*/ 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" h="165">
                  <a:moveTo>
                    <a:pt x="64" y="7"/>
                  </a:moveTo>
                  <a:cubicBezTo>
                    <a:pt x="64" y="0"/>
                    <a:pt x="63" y="0"/>
                    <a:pt x="55" y="0"/>
                  </a:cubicBezTo>
                  <a:cubicBezTo>
                    <a:pt x="37" y="15"/>
                    <a:pt x="9" y="15"/>
                    <a:pt x="4" y="15"/>
                  </a:cubicBezTo>
                  <a:lnTo>
                    <a:pt x="0" y="15"/>
                  </a:lnTo>
                  <a:lnTo>
                    <a:pt x="0" y="26"/>
                  </a:lnTo>
                  <a:lnTo>
                    <a:pt x="4" y="26"/>
                  </a:lnTo>
                  <a:cubicBezTo>
                    <a:pt x="10" y="26"/>
                    <a:pt x="26" y="26"/>
                    <a:pt x="41" y="19"/>
                  </a:cubicBezTo>
                  <a:lnTo>
                    <a:pt x="41" y="144"/>
                  </a:lnTo>
                  <a:cubicBezTo>
                    <a:pt x="41" y="151"/>
                    <a:pt x="41" y="154"/>
                    <a:pt x="14" y="154"/>
                  </a:cubicBezTo>
                  <a:lnTo>
                    <a:pt x="2" y="154"/>
                  </a:lnTo>
                  <a:lnTo>
                    <a:pt x="2" y="165"/>
                  </a:lnTo>
                  <a:cubicBezTo>
                    <a:pt x="16" y="164"/>
                    <a:pt x="38" y="164"/>
                    <a:pt x="52" y="164"/>
                  </a:cubicBezTo>
                  <a:cubicBezTo>
                    <a:pt x="67" y="164"/>
                    <a:pt x="89" y="164"/>
                    <a:pt x="102" y="165"/>
                  </a:cubicBezTo>
                  <a:lnTo>
                    <a:pt x="102" y="154"/>
                  </a:lnTo>
                  <a:lnTo>
                    <a:pt x="90" y="154"/>
                  </a:lnTo>
                  <a:cubicBezTo>
                    <a:pt x="64" y="154"/>
                    <a:pt x="64" y="151"/>
                    <a:pt x="64" y="144"/>
                  </a:cubicBezTo>
                  <a:lnTo>
                    <a:pt x="64" y="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93">
              <a:extLst>
                <a:ext uri="{FF2B5EF4-FFF2-40B4-BE49-F238E27FC236}">
                  <a16:creationId xmlns:a16="http://schemas.microsoft.com/office/drawing/2014/main" id="{C8CEA166-76F1-4D2F-9346-C63BA788422C}"/>
                </a:ext>
              </a:extLst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81312" y="2633663"/>
              <a:ext cx="117475" cy="63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94">
              <a:extLst>
                <a:ext uri="{FF2B5EF4-FFF2-40B4-BE49-F238E27FC236}">
                  <a16:creationId xmlns:a16="http://schemas.microsoft.com/office/drawing/2014/main" id="{4A7E188E-C72F-4A08-A5D3-BE6029AB0A86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92425" y="2654300"/>
              <a:ext cx="96838" cy="73025"/>
            </a:xfrm>
            <a:custGeom>
              <a:avLst/>
              <a:gdLst>
                <a:gd name="T0" fmla="*/ 330 w 371"/>
                <a:gd name="T1" fmla="*/ 28 h 238"/>
                <a:gd name="T2" fmla="*/ 360 w 371"/>
                <a:gd name="T3" fmla="*/ 13 h 238"/>
                <a:gd name="T4" fmla="*/ 371 w 371"/>
                <a:gd name="T5" fmla="*/ 5 h 238"/>
                <a:gd name="T6" fmla="*/ 361 w 371"/>
                <a:gd name="T7" fmla="*/ 0 h 238"/>
                <a:gd name="T8" fmla="*/ 313 w 371"/>
                <a:gd name="T9" fmla="*/ 0 h 238"/>
                <a:gd name="T10" fmla="*/ 298 w 371"/>
                <a:gd name="T11" fmla="*/ 7 h 238"/>
                <a:gd name="T12" fmla="*/ 164 w 371"/>
                <a:gd name="T13" fmla="*/ 206 h 238"/>
                <a:gd name="T14" fmla="*/ 129 w 371"/>
                <a:gd name="T15" fmla="*/ 9 h 238"/>
                <a:gd name="T16" fmla="*/ 117 w 371"/>
                <a:gd name="T17" fmla="*/ 0 h 238"/>
                <a:gd name="T18" fmla="*/ 67 w 371"/>
                <a:gd name="T19" fmla="*/ 0 h 238"/>
                <a:gd name="T20" fmla="*/ 56 w 371"/>
                <a:gd name="T21" fmla="*/ 8 h 238"/>
                <a:gd name="T22" fmla="*/ 68 w 371"/>
                <a:gd name="T23" fmla="*/ 13 h 238"/>
                <a:gd name="T24" fmla="*/ 81 w 371"/>
                <a:gd name="T25" fmla="*/ 13 h 238"/>
                <a:gd name="T26" fmla="*/ 89 w 371"/>
                <a:gd name="T27" fmla="*/ 18 h 238"/>
                <a:gd name="T28" fmla="*/ 87 w 371"/>
                <a:gd name="T29" fmla="*/ 26 h 238"/>
                <a:gd name="T30" fmla="*/ 43 w 371"/>
                <a:gd name="T31" fmla="*/ 201 h 238"/>
                <a:gd name="T32" fmla="*/ 7 w 371"/>
                <a:gd name="T33" fmla="*/ 226 h 238"/>
                <a:gd name="T34" fmla="*/ 0 w 371"/>
                <a:gd name="T35" fmla="*/ 233 h 238"/>
                <a:gd name="T36" fmla="*/ 5 w 371"/>
                <a:gd name="T37" fmla="*/ 238 h 238"/>
                <a:gd name="T38" fmla="*/ 41 w 371"/>
                <a:gd name="T39" fmla="*/ 237 h 238"/>
                <a:gd name="T40" fmla="*/ 78 w 371"/>
                <a:gd name="T41" fmla="*/ 238 h 238"/>
                <a:gd name="T42" fmla="*/ 85 w 371"/>
                <a:gd name="T43" fmla="*/ 231 h 238"/>
                <a:gd name="T44" fmla="*/ 77 w 371"/>
                <a:gd name="T45" fmla="*/ 226 h 238"/>
                <a:gd name="T46" fmla="*/ 55 w 371"/>
                <a:gd name="T47" fmla="*/ 211 h 238"/>
                <a:gd name="T48" fmla="*/ 57 w 371"/>
                <a:gd name="T49" fmla="*/ 202 h 238"/>
                <a:gd name="T50" fmla="*/ 103 w 371"/>
                <a:gd name="T51" fmla="*/ 17 h 238"/>
                <a:gd name="T52" fmla="*/ 103 w 371"/>
                <a:gd name="T53" fmla="*/ 17 h 238"/>
                <a:gd name="T54" fmla="*/ 141 w 371"/>
                <a:gd name="T55" fmla="*/ 229 h 238"/>
                <a:gd name="T56" fmla="*/ 148 w 371"/>
                <a:gd name="T57" fmla="*/ 238 h 238"/>
                <a:gd name="T58" fmla="*/ 158 w 371"/>
                <a:gd name="T59" fmla="*/ 231 h 238"/>
                <a:gd name="T60" fmla="*/ 304 w 371"/>
                <a:gd name="T61" fmla="*/ 13 h 238"/>
                <a:gd name="T62" fmla="*/ 304 w 371"/>
                <a:gd name="T63" fmla="*/ 14 h 238"/>
                <a:gd name="T64" fmla="*/ 255 w 371"/>
                <a:gd name="T65" fmla="*/ 211 h 238"/>
                <a:gd name="T66" fmla="*/ 225 w 371"/>
                <a:gd name="T67" fmla="*/ 226 h 238"/>
                <a:gd name="T68" fmla="*/ 214 w 371"/>
                <a:gd name="T69" fmla="*/ 233 h 238"/>
                <a:gd name="T70" fmla="*/ 220 w 371"/>
                <a:gd name="T71" fmla="*/ 238 h 238"/>
                <a:gd name="T72" fmla="*/ 241 w 371"/>
                <a:gd name="T73" fmla="*/ 237 h 238"/>
                <a:gd name="T74" fmla="*/ 263 w 371"/>
                <a:gd name="T75" fmla="*/ 237 h 238"/>
                <a:gd name="T76" fmla="*/ 308 w 371"/>
                <a:gd name="T77" fmla="*/ 238 h 238"/>
                <a:gd name="T78" fmla="*/ 315 w 371"/>
                <a:gd name="T79" fmla="*/ 231 h 238"/>
                <a:gd name="T80" fmla="*/ 304 w 371"/>
                <a:gd name="T81" fmla="*/ 226 h 238"/>
                <a:gd name="T82" fmla="*/ 290 w 371"/>
                <a:gd name="T83" fmla="*/ 225 h 238"/>
                <a:gd name="T84" fmla="*/ 282 w 371"/>
                <a:gd name="T85" fmla="*/ 220 h 238"/>
                <a:gd name="T86" fmla="*/ 284 w 371"/>
                <a:gd name="T87" fmla="*/ 212 h 238"/>
                <a:gd name="T88" fmla="*/ 330 w 371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1" h="238">
                  <a:moveTo>
                    <a:pt x="330" y="28"/>
                  </a:moveTo>
                  <a:cubicBezTo>
                    <a:pt x="333" y="15"/>
                    <a:pt x="334" y="13"/>
                    <a:pt x="360" y="13"/>
                  </a:cubicBezTo>
                  <a:cubicBezTo>
                    <a:pt x="367" y="13"/>
                    <a:pt x="371" y="13"/>
                    <a:pt x="371" y="5"/>
                  </a:cubicBezTo>
                  <a:cubicBezTo>
                    <a:pt x="371" y="0"/>
                    <a:pt x="367" y="0"/>
                    <a:pt x="361" y="0"/>
                  </a:cubicBezTo>
                  <a:lnTo>
                    <a:pt x="313" y="0"/>
                  </a:lnTo>
                  <a:cubicBezTo>
                    <a:pt x="303" y="0"/>
                    <a:pt x="303" y="0"/>
                    <a:pt x="298" y="7"/>
                  </a:cubicBezTo>
                  <a:lnTo>
                    <a:pt x="164" y="206"/>
                  </a:lnTo>
                  <a:lnTo>
                    <a:pt x="129" y="9"/>
                  </a:lnTo>
                  <a:cubicBezTo>
                    <a:pt x="128" y="0"/>
                    <a:pt x="128" y="0"/>
                    <a:pt x="117" y="0"/>
                  </a:cubicBezTo>
                  <a:lnTo>
                    <a:pt x="67" y="0"/>
                  </a:lnTo>
                  <a:cubicBezTo>
                    <a:pt x="60" y="0"/>
                    <a:pt x="56" y="0"/>
                    <a:pt x="56" y="8"/>
                  </a:cubicBezTo>
                  <a:cubicBezTo>
                    <a:pt x="56" y="13"/>
                    <a:pt x="60" y="13"/>
                    <a:pt x="68" y="13"/>
                  </a:cubicBezTo>
                  <a:cubicBezTo>
                    <a:pt x="73" y="13"/>
                    <a:pt x="75" y="13"/>
                    <a:pt x="81" y="13"/>
                  </a:cubicBezTo>
                  <a:cubicBezTo>
                    <a:pt x="88" y="14"/>
                    <a:pt x="89" y="15"/>
                    <a:pt x="89" y="18"/>
                  </a:cubicBezTo>
                  <a:cubicBezTo>
                    <a:pt x="89" y="19"/>
                    <a:pt x="89" y="21"/>
                    <a:pt x="87" y="26"/>
                  </a:cubicBezTo>
                  <a:lnTo>
                    <a:pt x="43" y="201"/>
                  </a:lnTo>
                  <a:cubicBezTo>
                    <a:pt x="40" y="213"/>
                    <a:pt x="35" y="225"/>
                    <a:pt x="7" y="226"/>
                  </a:cubicBezTo>
                  <a:cubicBezTo>
                    <a:pt x="4" y="226"/>
                    <a:pt x="0" y="226"/>
                    <a:pt x="0" y="233"/>
                  </a:cubicBezTo>
                  <a:cubicBezTo>
                    <a:pt x="0" y="234"/>
                    <a:pt x="0" y="238"/>
                    <a:pt x="5" y="238"/>
                  </a:cubicBezTo>
                  <a:cubicBezTo>
                    <a:pt x="15" y="238"/>
                    <a:pt x="30" y="237"/>
                    <a:pt x="41" y="237"/>
                  </a:cubicBezTo>
                  <a:cubicBezTo>
                    <a:pt x="50" y="237"/>
                    <a:pt x="70" y="238"/>
                    <a:pt x="78" y="238"/>
                  </a:cubicBezTo>
                  <a:cubicBezTo>
                    <a:pt x="80" y="238"/>
                    <a:pt x="85" y="238"/>
                    <a:pt x="85" y="231"/>
                  </a:cubicBezTo>
                  <a:cubicBezTo>
                    <a:pt x="85" y="226"/>
                    <a:pt x="81" y="226"/>
                    <a:pt x="77" y="226"/>
                  </a:cubicBezTo>
                  <a:cubicBezTo>
                    <a:pt x="55" y="225"/>
                    <a:pt x="55" y="216"/>
                    <a:pt x="55" y="211"/>
                  </a:cubicBezTo>
                  <a:cubicBezTo>
                    <a:pt x="55" y="210"/>
                    <a:pt x="55" y="208"/>
                    <a:pt x="57" y="202"/>
                  </a:cubicBezTo>
                  <a:lnTo>
                    <a:pt x="103" y="17"/>
                  </a:lnTo>
                  <a:lnTo>
                    <a:pt x="103" y="17"/>
                  </a:lnTo>
                  <a:lnTo>
                    <a:pt x="141" y="229"/>
                  </a:lnTo>
                  <a:cubicBezTo>
                    <a:pt x="142" y="235"/>
                    <a:pt x="142" y="238"/>
                    <a:pt x="148" y="238"/>
                  </a:cubicBezTo>
                  <a:cubicBezTo>
                    <a:pt x="152" y="238"/>
                    <a:pt x="155" y="234"/>
                    <a:pt x="158" y="231"/>
                  </a:cubicBezTo>
                  <a:lnTo>
                    <a:pt x="304" y="13"/>
                  </a:lnTo>
                  <a:lnTo>
                    <a:pt x="304" y="14"/>
                  </a:lnTo>
                  <a:lnTo>
                    <a:pt x="255" y="211"/>
                  </a:lnTo>
                  <a:cubicBezTo>
                    <a:pt x="252" y="223"/>
                    <a:pt x="252" y="226"/>
                    <a:pt x="225" y="226"/>
                  </a:cubicBezTo>
                  <a:cubicBezTo>
                    <a:pt x="218" y="226"/>
                    <a:pt x="214" y="226"/>
                    <a:pt x="214" y="233"/>
                  </a:cubicBezTo>
                  <a:cubicBezTo>
                    <a:pt x="214" y="234"/>
                    <a:pt x="214" y="238"/>
                    <a:pt x="220" y="238"/>
                  </a:cubicBezTo>
                  <a:cubicBezTo>
                    <a:pt x="226" y="238"/>
                    <a:pt x="234" y="237"/>
                    <a:pt x="241" y="237"/>
                  </a:cubicBezTo>
                  <a:cubicBezTo>
                    <a:pt x="248" y="237"/>
                    <a:pt x="256" y="237"/>
                    <a:pt x="263" y="237"/>
                  </a:cubicBezTo>
                  <a:cubicBezTo>
                    <a:pt x="273" y="237"/>
                    <a:pt x="298" y="238"/>
                    <a:pt x="308" y="238"/>
                  </a:cubicBezTo>
                  <a:cubicBezTo>
                    <a:pt x="310" y="238"/>
                    <a:pt x="315" y="238"/>
                    <a:pt x="315" y="231"/>
                  </a:cubicBezTo>
                  <a:cubicBezTo>
                    <a:pt x="315" y="226"/>
                    <a:pt x="311" y="226"/>
                    <a:pt x="304" y="226"/>
                  </a:cubicBezTo>
                  <a:cubicBezTo>
                    <a:pt x="303" y="226"/>
                    <a:pt x="297" y="226"/>
                    <a:pt x="290" y="225"/>
                  </a:cubicBezTo>
                  <a:cubicBezTo>
                    <a:pt x="282" y="224"/>
                    <a:pt x="282" y="223"/>
                    <a:pt x="282" y="220"/>
                  </a:cubicBezTo>
                  <a:cubicBezTo>
                    <a:pt x="282" y="218"/>
                    <a:pt x="284" y="214"/>
                    <a:pt x="284" y="212"/>
                  </a:cubicBezTo>
                  <a:lnTo>
                    <a:pt x="330" y="2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95">
              <a:extLst>
                <a:ext uri="{FF2B5EF4-FFF2-40B4-BE49-F238E27FC236}">
                  <a16:creationId xmlns:a16="http://schemas.microsoft.com/office/drawing/2014/main" id="{5AA8B76D-4906-462B-A5AB-B841030019BE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3057525" y="2601912"/>
              <a:ext cx="85725" cy="63500"/>
            </a:xfrm>
            <a:custGeom>
              <a:avLst/>
              <a:gdLst>
                <a:gd name="T0" fmla="*/ 332 w 332"/>
                <a:gd name="T1" fmla="*/ 15 h 212"/>
                <a:gd name="T2" fmla="*/ 325 w 332"/>
                <a:gd name="T3" fmla="*/ 0 h 212"/>
                <a:gd name="T4" fmla="*/ 318 w 332"/>
                <a:gd name="T5" fmla="*/ 14 h 212"/>
                <a:gd name="T6" fmla="*/ 249 w 332"/>
                <a:gd name="T7" fmla="*/ 68 h 212"/>
                <a:gd name="T8" fmla="*/ 169 w 332"/>
                <a:gd name="T9" fmla="*/ 35 h 212"/>
                <a:gd name="T10" fmla="*/ 83 w 332"/>
                <a:gd name="T11" fmla="*/ 0 h 212"/>
                <a:gd name="T12" fmla="*/ 0 w 332"/>
                <a:gd name="T13" fmla="*/ 81 h 212"/>
                <a:gd name="T14" fmla="*/ 7 w 332"/>
                <a:gd name="T15" fmla="*/ 96 h 212"/>
                <a:gd name="T16" fmla="*/ 14 w 332"/>
                <a:gd name="T17" fmla="*/ 84 h 212"/>
                <a:gd name="T18" fmla="*/ 83 w 332"/>
                <a:gd name="T19" fmla="*/ 28 h 212"/>
                <a:gd name="T20" fmla="*/ 163 w 332"/>
                <a:gd name="T21" fmla="*/ 60 h 212"/>
                <a:gd name="T22" fmla="*/ 249 w 332"/>
                <a:gd name="T23" fmla="*/ 96 h 212"/>
                <a:gd name="T24" fmla="*/ 332 w 332"/>
                <a:gd name="T25" fmla="*/ 15 h 212"/>
                <a:gd name="T26" fmla="*/ 332 w 332"/>
                <a:gd name="T27" fmla="*/ 132 h 212"/>
                <a:gd name="T28" fmla="*/ 325 w 332"/>
                <a:gd name="T29" fmla="*/ 116 h 212"/>
                <a:gd name="T30" fmla="*/ 318 w 332"/>
                <a:gd name="T31" fmla="*/ 130 h 212"/>
                <a:gd name="T32" fmla="*/ 249 w 332"/>
                <a:gd name="T33" fmla="*/ 185 h 212"/>
                <a:gd name="T34" fmla="*/ 169 w 332"/>
                <a:gd name="T35" fmla="*/ 152 h 212"/>
                <a:gd name="T36" fmla="*/ 83 w 332"/>
                <a:gd name="T37" fmla="*/ 116 h 212"/>
                <a:gd name="T38" fmla="*/ 0 w 332"/>
                <a:gd name="T39" fmla="*/ 197 h 212"/>
                <a:gd name="T40" fmla="*/ 7 w 332"/>
                <a:gd name="T41" fmla="*/ 212 h 212"/>
                <a:gd name="T42" fmla="*/ 14 w 332"/>
                <a:gd name="T43" fmla="*/ 201 h 212"/>
                <a:gd name="T44" fmla="*/ 83 w 332"/>
                <a:gd name="T45" fmla="*/ 144 h 212"/>
                <a:gd name="T46" fmla="*/ 163 w 332"/>
                <a:gd name="T47" fmla="*/ 177 h 212"/>
                <a:gd name="T48" fmla="*/ 249 w 332"/>
                <a:gd name="T49" fmla="*/ 212 h 212"/>
                <a:gd name="T50" fmla="*/ 332 w 332"/>
                <a:gd name="T51" fmla="*/ 13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2" h="212">
                  <a:moveTo>
                    <a:pt x="332" y="15"/>
                  </a:moveTo>
                  <a:cubicBezTo>
                    <a:pt x="332" y="5"/>
                    <a:pt x="329" y="0"/>
                    <a:pt x="325" y="0"/>
                  </a:cubicBezTo>
                  <a:cubicBezTo>
                    <a:pt x="323" y="0"/>
                    <a:pt x="319" y="2"/>
                    <a:pt x="318" y="14"/>
                  </a:cubicBezTo>
                  <a:cubicBezTo>
                    <a:pt x="316" y="48"/>
                    <a:pt x="281" y="68"/>
                    <a:pt x="249" y="68"/>
                  </a:cubicBezTo>
                  <a:cubicBezTo>
                    <a:pt x="220" y="68"/>
                    <a:pt x="195" y="53"/>
                    <a:pt x="169" y="35"/>
                  </a:cubicBezTo>
                  <a:cubicBezTo>
                    <a:pt x="142" y="18"/>
                    <a:pt x="115" y="0"/>
                    <a:pt x="83" y="0"/>
                  </a:cubicBezTo>
                  <a:cubicBezTo>
                    <a:pt x="37" y="0"/>
                    <a:pt x="0" y="35"/>
                    <a:pt x="0" y="81"/>
                  </a:cubicBezTo>
                  <a:cubicBezTo>
                    <a:pt x="0" y="92"/>
                    <a:pt x="4" y="96"/>
                    <a:pt x="7" y="96"/>
                  </a:cubicBezTo>
                  <a:cubicBezTo>
                    <a:pt x="12" y="96"/>
                    <a:pt x="14" y="86"/>
                    <a:pt x="14" y="84"/>
                  </a:cubicBezTo>
                  <a:cubicBezTo>
                    <a:pt x="16" y="42"/>
                    <a:pt x="57" y="28"/>
                    <a:pt x="83" y="28"/>
                  </a:cubicBezTo>
                  <a:cubicBezTo>
                    <a:pt x="112" y="28"/>
                    <a:pt x="137" y="43"/>
                    <a:pt x="163" y="60"/>
                  </a:cubicBezTo>
                  <a:cubicBezTo>
                    <a:pt x="190" y="78"/>
                    <a:pt x="217" y="96"/>
                    <a:pt x="249" y="96"/>
                  </a:cubicBezTo>
                  <a:cubicBezTo>
                    <a:pt x="295" y="96"/>
                    <a:pt x="332" y="61"/>
                    <a:pt x="332" y="15"/>
                  </a:cubicBezTo>
                  <a:close/>
                  <a:moveTo>
                    <a:pt x="332" y="132"/>
                  </a:moveTo>
                  <a:cubicBezTo>
                    <a:pt x="332" y="117"/>
                    <a:pt x="326" y="116"/>
                    <a:pt x="325" y="116"/>
                  </a:cubicBezTo>
                  <a:cubicBezTo>
                    <a:pt x="323" y="116"/>
                    <a:pt x="319" y="119"/>
                    <a:pt x="318" y="130"/>
                  </a:cubicBezTo>
                  <a:cubicBezTo>
                    <a:pt x="316" y="164"/>
                    <a:pt x="281" y="185"/>
                    <a:pt x="249" y="185"/>
                  </a:cubicBezTo>
                  <a:cubicBezTo>
                    <a:pt x="220" y="185"/>
                    <a:pt x="195" y="169"/>
                    <a:pt x="169" y="152"/>
                  </a:cubicBezTo>
                  <a:cubicBezTo>
                    <a:pt x="142" y="134"/>
                    <a:pt x="115" y="116"/>
                    <a:pt x="83" y="116"/>
                  </a:cubicBezTo>
                  <a:cubicBezTo>
                    <a:pt x="37" y="116"/>
                    <a:pt x="0" y="151"/>
                    <a:pt x="0" y="197"/>
                  </a:cubicBezTo>
                  <a:cubicBezTo>
                    <a:pt x="0" y="208"/>
                    <a:pt x="4" y="212"/>
                    <a:pt x="7" y="212"/>
                  </a:cubicBezTo>
                  <a:cubicBezTo>
                    <a:pt x="12" y="212"/>
                    <a:pt x="14" y="203"/>
                    <a:pt x="14" y="201"/>
                  </a:cubicBezTo>
                  <a:cubicBezTo>
                    <a:pt x="16" y="159"/>
                    <a:pt x="57" y="144"/>
                    <a:pt x="83" y="144"/>
                  </a:cubicBezTo>
                  <a:cubicBezTo>
                    <a:pt x="112" y="144"/>
                    <a:pt x="137" y="159"/>
                    <a:pt x="163" y="177"/>
                  </a:cubicBezTo>
                  <a:cubicBezTo>
                    <a:pt x="190" y="195"/>
                    <a:pt x="217" y="212"/>
                    <a:pt x="249" y="212"/>
                  </a:cubicBezTo>
                  <a:cubicBezTo>
                    <a:pt x="296" y="212"/>
                    <a:pt x="332" y="176"/>
                    <a:pt x="332" y="132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6">
              <a:extLst>
                <a:ext uri="{FF2B5EF4-FFF2-40B4-BE49-F238E27FC236}">
                  <a16:creationId xmlns:a16="http://schemas.microsoft.com/office/drawing/2014/main" id="{B592DFEB-6D4A-4583-AA4A-B9618CE73557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3190875" y="2571750"/>
              <a:ext cx="57150" cy="103188"/>
            </a:xfrm>
            <a:custGeom>
              <a:avLst/>
              <a:gdLst>
                <a:gd name="T0" fmla="*/ 133 w 221"/>
                <a:gd name="T1" fmla="*/ 255 h 337"/>
                <a:gd name="T2" fmla="*/ 133 w 221"/>
                <a:gd name="T3" fmla="*/ 299 h 337"/>
                <a:gd name="T4" fmla="*/ 95 w 221"/>
                <a:gd name="T5" fmla="*/ 322 h 337"/>
                <a:gd name="T6" fmla="*/ 84 w 221"/>
                <a:gd name="T7" fmla="*/ 322 h 337"/>
                <a:gd name="T8" fmla="*/ 84 w 221"/>
                <a:gd name="T9" fmla="*/ 337 h 337"/>
                <a:gd name="T10" fmla="*/ 152 w 221"/>
                <a:gd name="T11" fmla="*/ 336 h 337"/>
                <a:gd name="T12" fmla="*/ 219 w 221"/>
                <a:gd name="T13" fmla="*/ 337 h 337"/>
                <a:gd name="T14" fmla="*/ 219 w 221"/>
                <a:gd name="T15" fmla="*/ 322 h 337"/>
                <a:gd name="T16" fmla="*/ 209 w 221"/>
                <a:gd name="T17" fmla="*/ 322 h 337"/>
                <a:gd name="T18" fmla="*/ 171 w 221"/>
                <a:gd name="T19" fmla="*/ 299 h 337"/>
                <a:gd name="T20" fmla="*/ 171 w 221"/>
                <a:gd name="T21" fmla="*/ 255 h 337"/>
                <a:gd name="T22" fmla="*/ 221 w 221"/>
                <a:gd name="T23" fmla="*/ 255 h 337"/>
                <a:gd name="T24" fmla="*/ 221 w 221"/>
                <a:gd name="T25" fmla="*/ 240 h 337"/>
                <a:gd name="T26" fmla="*/ 171 w 221"/>
                <a:gd name="T27" fmla="*/ 240 h 337"/>
                <a:gd name="T28" fmla="*/ 171 w 221"/>
                <a:gd name="T29" fmla="*/ 13 h 337"/>
                <a:gd name="T30" fmla="*/ 163 w 221"/>
                <a:gd name="T31" fmla="*/ 0 h 337"/>
                <a:gd name="T32" fmla="*/ 153 w 221"/>
                <a:gd name="T33" fmla="*/ 6 h 337"/>
                <a:gd name="T34" fmla="*/ 0 w 221"/>
                <a:gd name="T35" fmla="*/ 240 h 337"/>
                <a:gd name="T36" fmla="*/ 0 w 221"/>
                <a:gd name="T37" fmla="*/ 255 h 337"/>
                <a:gd name="T38" fmla="*/ 133 w 221"/>
                <a:gd name="T39" fmla="*/ 255 h 337"/>
                <a:gd name="T40" fmla="*/ 136 w 221"/>
                <a:gd name="T41" fmla="*/ 240 h 337"/>
                <a:gd name="T42" fmla="*/ 14 w 221"/>
                <a:gd name="T43" fmla="*/ 240 h 337"/>
                <a:gd name="T44" fmla="*/ 136 w 221"/>
                <a:gd name="T45" fmla="*/ 54 h 337"/>
                <a:gd name="T46" fmla="*/ 136 w 221"/>
                <a:gd name="T47" fmla="*/ 24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37">
                  <a:moveTo>
                    <a:pt x="133" y="255"/>
                  </a:moveTo>
                  <a:lnTo>
                    <a:pt x="133" y="299"/>
                  </a:lnTo>
                  <a:cubicBezTo>
                    <a:pt x="133" y="316"/>
                    <a:pt x="132" y="322"/>
                    <a:pt x="95" y="322"/>
                  </a:cubicBezTo>
                  <a:lnTo>
                    <a:pt x="84" y="322"/>
                  </a:lnTo>
                  <a:lnTo>
                    <a:pt x="84" y="337"/>
                  </a:lnTo>
                  <a:cubicBezTo>
                    <a:pt x="105" y="336"/>
                    <a:pt x="131" y="336"/>
                    <a:pt x="152" y="336"/>
                  </a:cubicBezTo>
                  <a:cubicBezTo>
                    <a:pt x="173" y="336"/>
                    <a:pt x="199" y="336"/>
                    <a:pt x="219" y="337"/>
                  </a:cubicBezTo>
                  <a:lnTo>
                    <a:pt x="219" y="322"/>
                  </a:lnTo>
                  <a:lnTo>
                    <a:pt x="209" y="322"/>
                  </a:lnTo>
                  <a:cubicBezTo>
                    <a:pt x="172" y="322"/>
                    <a:pt x="171" y="316"/>
                    <a:pt x="171" y="299"/>
                  </a:cubicBezTo>
                  <a:lnTo>
                    <a:pt x="171" y="255"/>
                  </a:lnTo>
                  <a:lnTo>
                    <a:pt x="221" y="255"/>
                  </a:lnTo>
                  <a:lnTo>
                    <a:pt x="221" y="240"/>
                  </a:lnTo>
                  <a:lnTo>
                    <a:pt x="171" y="240"/>
                  </a:lnTo>
                  <a:lnTo>
                    <a:pt x="171" y="13"/>
                  </a:lnTo>
                  <a:cubicBezTo>
                    <a:pt x="171" y="3"/>
                    <a:pt x="171" y="0"/>
                    <a:pt x="163" y="0"/>
                  </a:cubicBezTo>
                  <a:cubicBezTo>
                    <a:pt x="159" y="0"/>
                    <a:pt x="157" y="0"/>
                    <a:pt x="153" y="6"/>
                  </a:cubicBezTo>
                  <a:lnTo>
                    <a:pt x="0" y="240"/>
                  </a:lnTo>
                  <a:lnTo>
                    <a:pt x="0" y="255"/>
                  </a:lnTo>
                  <a:lnTo>
                    <a:pt x="133" y="255"/>
                  </a:lnTo>
                  <a:close/>
                  <a:moveTo>
                    <a:pt x="136" y="240"/>
                  </a:moveTo>
                  <a:lnTo>
                    <a:pt x="14" y="240"/>
                  </a:lnTo>
                  <a:lnTo>
                    <a:pt x="136" y="54"/>
                  </a:lnTo>
                  <a:lnTo>
                    <a:pt x="136" y="24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7">
              <a:extLst>
                <a:ext uri="{FF2B5EF4-FFF2-40B4-BE49-F238E27FC236}">
                  <a16:creationId xmlns:a16="http://schemas.microsoft.com/office/drawing/2014/main" id="{521E7DE4-F159-4A0B-9EDE-3AD2C429084B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257550" y="2609850"/>
              <a:ext cx="42863" cy="66675"/>
            </a:xfrm>
            <a:custGeom>
              <a:avLst/>
              <a:gdLst>
                <a:gd name="T0" fmla="*/ 125 w 164"/>
                <a:gd name="T1" fmla="*/ 102 h 220"/>
                <a:gd name="T2" fmla="*/ 142 w 164"/>
                <a:gd name="T3" fmla="*/ 93 h 220"/>
                <a:gd name="T4" fmla="*/ 127 w 164"/>
                <a:gd name="T5" fmla="*/ 86 h 220"/>
                <a:gd name="T6" fmla="*/ 46 w 164"/>
                <a:gd name="T7" fmla="*/ 86 h 220"/>
                <a:gd name="T8" fmla="*/ 132 w 164"/>
                <a:gd name="T9" fmla="*/ 15 h 220"/>
                <a:gd name="T10" fmla="*/ 147 w 164"/>
                <a:gd name="T11" fmla="*/ 15 h 220"/>
                <a:gd name="T12" fmla="*/ 164 w 164"/>
                <a:gd name="T13" fmla="*/ 7 h 220"/>
                <a:gd name="T14" fmla="*/ 149 w 164"/>
                <a:gd name="T15" fmla="*/ 0 h 220"/>
                <a:gd name="T16" fmla="*/ 131 w 164"/>
                <a:gd name="T17" fmla="*/ 0 h 220"/>
                <a:gd name="T18" fmla="*/ 0 w 164"/>
                <a:gd name="T19" fmla="*/ 126 h 220"/>
                <a:gd name="T20" fmla="*/ 90 w 164"/>
                <a:gd name="T21" fmla="*/ 220 h 220"/>
                <a:gd name="T22" fmla="*/ 155 w 164"/>
                <a:gd name="T23" fmla="*/ 194 h 220"/>
                <a:gd name="T24" fmla="*/ 150 w 164"/>
                <a:gd name="T25" fmla="*/ 187 h 220"/>
                <a:gd name="T26" fmla="*/ 143 w 164"/>
                <a:gd name="T27" fmla="*/ 190 h 220"/>
                <a:gd name="T28" fmla="*/ 91 w 164"/>
                <a:gd name="T29" fmla="*/ 209 h 220"/>
                <a:gd name="T30" fmla="*/ 37 w 164"/>
                <a:gd name="T31" fmla="*/ 144 h 220"/>
                <a:gd name="T32" fmla="*/ 42 w 164"/>
                <a:gd name="T33" fmla="*/ 102 h 220"/>
                <a:gd name="T34" fmla="*/ 125 w 164"/>
                <a:gd name="T35" fmla="*/ 10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" h="220">
                  <a:moveTo>
                    <a:pt x="125" y="102"/>
                  </a:moveTo>
                  <a:cubicBezTo>
                    <a:pt x="133" y="102"/>
                    <a:pt x="142" y="102"/>
                    <a:pt x="142" y="93"/>
                  </a:cubicBezTo>
                  <a:cubicBezTo>
                    <a:pt x="142" y="86"/>
                    <a:pt x="136" y="86"/>
                    <a:pt x="127" y="86"/>
                  </a:cubicBezTo>
                  <a:lnTo>
                    <a:pt x="46" y="86"/>
                  </a:lnTo>
                  <a:cubicBezTo>
                    <a:pt x="58" y="44"/>
                    <a:pt x="86" y="15"/>
                    <a:pt x="132" y="15"/>
                  </a:cubicBezTo>
                  <a:lnTo>
                    <a:pt x="147" y="15"/>
                  </a:lnTo>
                  <a:cubicBezTo>
                    <a:pt x="156" y="15"/>
                    <a:pt x="164" y="15"/>
                    <a:pt x="164" y="7"/>
                  </a:cubicBezTo>
                  <a:cubicBezTo>
                    <a:pt x="164" y="0"/>
                    <a:pt x="157" y="0"/>
                    <a:pt x="149" y="0"/>
                  </a:cubicBezTo>
                  <a:lnTo>
                    <a:pt x="131" y="0"/>
                  </a:lnTo>
                  <a:cubicBezTo>
                    <a:pt x="66" y="0"/>
                    <a:pt x="0" y="49"/>
                    <a:pt x="0" y="126"/>
                  </a:cubicBezTo>
                  <a:cubicBezTo>
                    <a:pt x="0" y="181"/>
                    <a:pt x="37" y="220"/>
                    <a:pt x="90" y="220"/>
                  </a:cubicBezTo>
                  <a:cubicBezTo>
                    <a:pt x="122" y="220"/>
                    <a:pt x="155" y="200"/>
                    <a:pt x="155" y="194"/>
                  </a:cubicBezTo>
                  <a:cubicBezTo>
                    <a:pt x="155" y="193"/>
                    <a:pt x="154" y="187"/>
                    <a:pt x="150" y="187"/>
                  </a:cubicBezTo>
                  <a:cubicBezTo>
                    <a:pt x="149" y="187"/>
                    <a:pt x="148" y="187"/>
                    <a:pt x="143" y="190"/>
                  </a:cubicBezTo>
                  <a:cubicBezTo>
                    <a:pt x="128" y="200"/>
                    <a:pt x="109" y="209"/>
                    <a:pt x="91" y="209"/>
                  </a:cubicBezTo>
                  <a:cubicBezTo>
                    <a:pt x="62" y="209"/>
                    <a:pt x="37" y="188"/>
                    <a:pt x="37" y="144"/>
                  </a:cubicBezTo>
                  <a:cubicBezTo>
                    <a:pt x="37" y="127"/>
                    <a:pt x="41" y="108"/>
                    <a:pt x="42" y="102"/>
                  </a:cubicBezTo>
                  <a:lnTo>
                    <a:pt x="125" y="10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8">
              <a:extLst>
                <a:ext uri="{FF2B5EF4-FFF2-40B4-BE49-F238E27FC236}">
                  <a16:creationId xmlns:a16="http://schemas.microsoft.com/office/drawing/2014/main" id="{1CC04C7E-E71F-4E05-807E-623596698332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308350" y="2547938"/>
              <a:ext cx="42863" cy="73025"/>
            </a:xfrm>
            <a:custGeom>
              <a:avLst/>
              <a:gdLst>
                <a:gd name="T0" fmla="*/ 77 w 161"/>
                <a:gd name="T1" fmla="*/ 115 h 238"/>
                <a:gd name="T2" fmla="*/ 123 w 161"/>
                <a:gd name="T3" fmla="*/ 171 h 238"/>
                <a:gd name="T4" fmla="*/ 78 w 161"/>
                <a:gd name="T5" fmla="*/ 227 h 238"/>
                <a:gd name="T6" fmla="*/ 19 w 161"/>
                <a:gd name="T7" fmla="*/ 203 h 238"/>
                <a:gd name="T8" fmla="*/ 39 w 161"/>
                <a:gd name="T9" fmla="*/ 183 h 238"/>
                <a:gd name="T10" fmla="*/ 20 w 161"/>
                <a:gd name="T11" fmla="*/ 164 h 238"/>
                <a:gd name="T12" fmla="*/ 0 w 161"/>
                <a:gd name="T13" fmla="*/ 184 h 238"/>
                <a:gd name="T14" fmla="*/ 79 w 161"/>
                <a:gd name="T15" fmla="*/ 238 h 238"/>
                <a:gd name="T16" fmla="*/ 161 w 161"/>
                <a:gd name="T17" fmla="*/ 171 h 238"/>
                <a:gd name="T18" fmla="*/ 100 w 161"/>
                <a:gd name="T19" fmla="*/ 109 h 238"/>
                <a:gd name="T20" fmla="*/ 150 w 161"/>
                <a:gd name="T21" fmla="*/ 48 h 238"/>
                <a:gd name="T22" fmla="*/ 79 w 161"/>
                <a:gd name="T23" fmla="*/ 0 h 238"/>
                <a:gd name="T24" fmla="*/ 11 w 161"/>
                <a:gd name="T25" fmla="*/ 47 h 238"/>
                <a:gd name="T26" fmla="*/ 29 w 161"/>
                <a:gd name="T27" fmla="*/ 65 h 238"/>
                <a:gd name="T28" fmla="*/ 47 w 161"/>
                <a:gd name="T29" fmla="*/ 47 h 238"/>
                <a:gd name="T30" fmla="*/ 29 w 161"/>
                <a:gd name="T31" fmla="*/ 29 h 238"/>
                <a:gd name="T32" fmla="*/ 78 w 161"/>
                <a:gd name="T33" fmla="*/ 10 h 238"/>
                <a:gd name="T34" fmla="*/ 116 w 161"/>
                <a:gd name="T35" fmla="*/ 48 h 238"/>
                <a:gd name="T36" fmla="*/ 102 w 161"/>
                <a:gd name="T37" fmla="*/ 90 h 238"/>
                <a:gd name="T38" fmla="*/ 63 w 161"/>
                <a:gd name="T39" fmla="*/ 105 h 238"/>
                <a:gd name="T40" fmla="*/ 52 w 161"/>
                <a:gd name="T41" fmla="*/ 106 h 238"/>
                <a:gd name="T42" fmla="*/ 49 w 161"/>
                <a:gd name="T43" fmla="*/ 110 h 238"/>
                <a:gd name="T44" fmla="*/ 58 w 161"/>
                <a:gd name="T45" fmla="*/ 115 h 238"/>
                <a:gd name="T46" fmla="*/ 77 w 161"/>
                <a:gd name="T47" fmla="*/ 11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1" h="238">
                  <a:moveTo>
                    <a:pt x="77" y="115"/>
                  </a:moveTo>
                  <a:cubicBezTo>
                    <a:pt x="104" y="115"/>
                    <a:pt x="123" y="134"/>
                    <a:pt x="123" y="171"/>
                  </a:cubicBezTo>
                  <a:cubicBezTo>
                    <a:pt x="123" y="214"/>
                    <a:pt x="98" y="227"/>
                    <a:pt x="78" y="227"/>
                  </a:cubicBezTo>
                  <a:cubicBezTo>
                    <a:pt x="64" y="227"/>
                    <a:pt x="33" y="223"/>
                    <a:pt x="19" y="203"/>
                  </a:cubicBezTo>
                  <a:cubicBezTo>
                    <a:pt x="35" y="202"/>
                    <a:pt x="39" y="191"/>
                    <a:pt x="39" y="183"/>
                  </a:cubicBezTo>
                  <a:cubicBezTo>
                    <a:pt x="39" y="172"/>
                    <a:pt x="31" y="164"/>
                    <a:pt x="20" y="164"/>
                  </a:cubicBezTo>
                  <a:cubicBezTo>
                    <a:pt x="10" y="164"/>
                    <a:pt x="0" y="170"/>
                    <a:pt x="0" y="184"/>
                  </a:cubicBezTo>
                  <a:cubicBezTo>
                    <a:pt x="0" y="217"/>
                    <a:pt x="37" y="238"/>
                    <a:pt x="79" y="238"/>
                  </a:cubicBezTo>
                  <a:cubicBezTo>
                    <a:pt x="127" y="238"/>
                    <a:pt x="161" y="206"/>
                    <a:pt x="161" y="171"/>
                  </a:cubicBezTo>
                  <a:cubicBezTo>
                    <a:pt x="161" y="144"/>
                    <a:pt x="138" y="117"/>
                    <a:pt x="100" y="109"/>
                  </a:cubicBezTo>
                  <a:cubicBezTo>
                    <a:pt x="137" y="96"/>
                    <a:pt x="150" y="69"/>
                    <a:pt x="150" y="48"/>
                  </a:cubicBezTo>
                  <a:cubicBezTo>
                    <a:pt x="150" y="21"/>
                    <a:pt x="118" y="0"/>
                    <a:pt x="79" y="0"/>
                  </a:cubicBezTo>
                  <a:cubicBezTo>
                    <a:pt x="41" y="0"/>
                    <a:pt x="11" y="19"/>
                    <a:pt x="11" y="47"/>
                  </a:cubicBezTo>
                  <a:cubicBezTo>
                    <a:pt x="11" y="59"/>
                    <a:pt x="19" y="65"/>
                    <a:pt x="29" y="65"/>
                  </a:cubicBezTo>
                  <a:cubicBezTo>
                    <a:pt x="40" y="65"/>
                    <a:pt x="47" y="57"/>
                    <a:pt x="47" y="47"/>
                  </a:cubicBezTo>
                  <a:cubicBezTo>
                    <a:pt x="47" y="37"/>
                    <a:pt x="40" y="30"/>
                    <a:pt x="29" y="29"/>
                  </a:cubicBezTo>
                  <a:cubicBezTo>
                    <a:pt x="41" y="14"/>
                    <a:pt x="66" y="10"/>
                    <a:pt x="78" y="10"/>
                  </a:cubicBezTo>
                  <a:cubicBezTo>
                    <a:pt x="94" y="10"/>
                    <a:pt x="116" y="18"/>
                    <a:pt x="116" y="48"/>
                  </a:cubicBezTo>
                  <a:cubicBezTo>
                    <a:pt x="116" y="63"/>
                    <a:pt x="111" y="79"/>
                    <a:pt x="102" y="90"/>
                  </a:cubicBezTo>
                  <a:cubicBezTo>
                    <a:pt x="91" y="103"/>
                    <a:pt x="81" y="104"/>
                    <a:pt x="63" y="105"/>
                  </a:cubicBezTo>
                  <a:cubicBezTo>
                    <a:pt x="55" y="105"/>
                    <a:pt x="54" y="105"/>
                    <a:pt x="52" y="106"/>
                  </a:cubicBezTo>
                  <a:cubicBezTo>
                    <a:pt x="52" y="106"/>
                    <a:pt x="49" y="106"/>
                    <a:pt x="49" y="110"/>
                  </a:cubicBezTo>
                  <a:cubicBezTo>
                    <a:pt x="49" y="115"/>
                    <a:pt x="52" y="115"/>
                    <a:pt x="58" y="115"/>
                  </a:cubicBezTo>
                  <a:lnTo>
                    <a:pt x="77" y="11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9">
              <a:extLst>
                <a:ext uri="{FF2B5EF4-FFF2-40B4-BE49-F238E27FC236}">
                  <a16:creationId xmlns:a16="http://schemas.microsoft.com/office/drawing/2014/main" id="{ECCF6EFE-9AB0-45AF-8CE3-FF480C6B257B}"/>
                </a:ext>
              </a:extLst>
            </p:cNvPr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3368675" y="2606675"/>
              <a:ext cx="49213" cy="69850"/>
            </a:xfrm>
            <a:custGeom>
              <a:avLst/>
              <a:gdLst>
                <a:gd name="T0" fmla="*/ 70 w 191"/>
                <a:gd name="T1" fmla="*/ 105 h 226"/>
                <a:gd name="T2" fmla="*/ 146 w 191"/>
                <a:gd name="T3" fmla="*/ 94 h 226"/>
                <a:gd name="T4" fmla="*/ 184 w 191"/>
                <a:gd name="T5" fmla="*/ 42 h 226"/>
                <a:gd name="T6" fmla="*/ 130 w 191"/>
                <a:gd name="T7" fmla="*/ 0 h 226"/>
                <a:gd name="T8" fmla="*/ 0 w 191"/>
                <a:gd name="T9" fmla="*/ 136 h 226"/>
                <a:gd name="T10" fmla="*/ 78 w 191"/>
                <a:gd name="T11" fmla="*/ 226 h 226"/>
                <a:gd name="T12" fmla="*/ 191 w 191"/>
                <a:gd name="T13" fmla="*/ 167 h 226"/>
                <a:gd name="T14" fmla="*/ 185 w 191"/>
                <a:gd name="T15" fmla="*/ 161 h 226"/>
                <a:gd name="T16" fmla="*/ 179 w 191"/>
                <a:gd name="T17" fmla="*/ 166 h 226"/>
                <a:gd name="T18" fmla="*/ 79 w 191"/>
                <a:gd name="T19" fmla="*/ 215 h 226"/>
                <a:gd name="T20" fmla="*/ 36 w 191"/>
                <a:gd name="T21" fmla="*/ 157 h 226"/>
                <a:gd name="T22" fmla="*/ 44 w 191"/>
                <a:gd name="T23" fmla="*/ 105 h 226"/>
                <a:gd name="T24" fmla="*/ 70 w 191"/>
                <a:gd name="T25" fmla="*/ 105 h 226"/>
                <a:gd name="T26" fmla="*/ 47 w 191"/>
                <a:gd name="T27" fmla="*/ 94 h 226"/>
                <a:gd name="T28" fmla="*/ 130 w 191"/>
                <a:gd name="T29" fmla="*/ 11 h 226"/>
                <a:gd name="T30" fmla="*/ 167 w 191"/>
                <a:gd name="T31" fmla="*/ 42 h 226"/>
                <a:gd name="T32" fmla="*/ 67 w 191"/>
                <a:gd name="T33" fmla="*/ 94 h 226"/>
                <a:gd name="T34" fmla="*/ 47 w 191"/>
                <a:gd name="T35" fmla="*/ 9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1" h="226">
                  <a:moveTo>
                    <a:pt x="70" y="105"/>
                  </a:moveTo>
                  <a:cubicBezTo>
                    <a:pt x="85" y="105"/>
                    <a:pt x="121" y="104"/>
                    <a:pt x="146" y="94"/>
                  </a:cubicBezTo>
                  <a:cubicBezTo>
                    <a:pt x="181" y="79"/>
                    <a:pt x="184" y="49"/>
                    <a:pt x="184" y="42"/>
                  </a:cubicBezTo>
                  <a:cubicBezTo>
                    <a:pt x="184" y="20"/>
                    <a:pt x="165" y="0"/>
                    <a:pt x="130" y="0"/>
                  </a:cubicBezTo>
                  <a:cubicBezTo>
                    <a:pt x="75" y="0"/>
                    <a:pt x="0" y="48"/>
                    <a:pt x="0" y="136"/>
                  </a:cubicBezTo>
                  <a:cubicBezTo>
                    <a:pt x="0" y="187"/>
                    <a:pt x="29" y="226"/>
                    <a:pt x="78" y="226"/>
                  </a:cubicBezTo>
                  <a:cubicBezTo>
                    <a:pt x="149" y="226"/>
                    <a:pt x="191" y="173"/>
                    <a:pt x="191" y="167"/>
                  </a:cubicBezTo>
                  <a:cubicBezTo>
                    <a:pt x="191" y="164"/>
                    <a:pt x="188" y="161"/>
                    <a:pt x="185" y="161"/>
                  </a:cubicBezTo>
                  <a:cubicBezTo>
                    <a:pt x="183" y="161"/>
                    <a:pt x="182" y="162"/>
                    <a:pt x="179" y="166"/>
                  </a:cubicBezTo>
                  <a:cubicBezTo>
                    <a:pt x="139" y="215"/>
                    <a:pt x="85" y="215"/>
                    <a:pt x="79" y="215"/>
                  </a:cubicBezTo>
                  <a:cubicBezTo>
                    <a:pt x="40" y="215"/>
                    <a:pt x="36" y="173"/>
                    <a:pt x="36" y="157"/>
                  </a:cubicBezTo>
                  <a:cubicBezTo>
                    <a:pt x="36" y="151"/>
                    <a:pt x="36" y="136"/>
                    <a:pt x="44" y="105"/>
                  </a:cubicBezTo>
                  <a:lnTo>
                    <a:pt x="70" y="105"/>
                  </a:lnTo>
                  <a:close/>
                  <a:moveTo>
                    <a:pt x="47" y="94"/>
                  </a:moveTo>
                  <a:cubicBezTo>
                    <a:pt x="66" y="18"/>
                    <a:pt x="117" y="11"/>
                    <a:pt x="130" y="11"/>
                  </a:cubicBezTo>
                  <a:cubicBezTo>
                    <a:pt x="154" y="11"/>
                    <a:pt x="167" y="25"/>
                    <a:pt x="167" y="42"/>
                  </a:cubicBezTo>
                  <a:cubicBezTo>
                    <a:pt x="167" y="94"/>
                    <a:pt x="88" y="94"/>
                    <a:pt x="67" y="94"/>
                  </a:cubicBezTo>
                  <a:lnTo>
                    <a:pt x="47" y="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00">
              <a:extLst>
                <a:ext uri="{FF2B5EF4-FFF2-40B4-BE49-F238E27FC236}">
                  <a16:creationId xmlns:a16="http://schemas.microsoft.com/office/drawing/2014/main" id="{936F842C-F37B-444C-AD8D-7A6AF8F572C5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432175" y="2590800"/>
              <a:ext cx="61913" cy="476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8 h 17"/>
                <a:gd name="T4" fmla="*/ 221 w 235"/>
                <a:gd name="T5" fmla="*/ 0 h 17"/>
                <a:gd name="T6" fmla="*/ 13 w 235"/>
                <a:gd name="T7" fmla="*/ 0 h 17"/>
                <a:gd name="T8" fmla="*/ 0 w 235"/>
                <a:gd name="T9" fmla="*/ 8 h 17"/>
                <a:gd name="T10" fmla="*/ 13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8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3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3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01">
              <a:extLst>
                <a:ext uri="{FF2B5EF4-FFF2-40B4-BE49-F238E27FC236}">
                  <a16:creationId xmlns:a16="http://schemas.microsoft.com/office/drawing/2014/main" id="{0CF7E5DA-15B8-4C41-AD72-5F74D6561EBA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509962" y="2547938"/>
              <a:ext cx="39688" cy="71438"/>
            </a:xfrm>
            <a:custGeom>
              <a:avLst/>
              <a:gdLst>
                <a:gd name="T0" fmla="*/ 154 w 154"/>
                <a:gd name="T1" fmla="*/ 168 h 231"/>
                <a:gd name="T2" fmla="*/ 142 w 154"/>
                <a:gd name="T3" fmla="*/ 168 h 231"/>
                <a:gd name="T4" fmla="*/ 133 w 154"/>
                <a:gd name="T5" fmla="*/ 200 h 231"/>
                <a:gd name="T6" fmla="*/ 99 w 154"/>
                <a:gd name="T7" fmla="*/ 202 h 231"/>
                <a:gd name="T8" fmla="*/ 35 w 154"/>
                <a:gd name="T9" fmla="*/ 202 h 231"/>
                <a:gd name="T10" fmla="*/ 104 w 154"/>
                <a:gd name="T11" fmla="*/ 143 h 231"/>
                <a:gd name="T12" fmla="*/ 154 w 154"/>
                <a:gd name="T13" fmla="*/ 68 h 231"/>
                <a:gd name="T14" fmla="*/ 73 w 154"/>
                <a:gd name="T15" fmla="*/ 0 h 231"/>
                <a:gd name="T16" fmla="*/ 0 w 154"/>
                <a:gd name="T17" fmla="*/ 62 h 231"/>
                <a:gd name="T18" fmla="*/ 19 w 154"/>
                <a:gd name="T19" fmla="*/ 82 h 231"/>
                <a:gd name="T20" fmla="*/ 37 w 154"/>
                <a:gd name="T21" fmla="*/ 63 h 231"/>
                <a:gd name="T22" fmla="*/ 17 w 154"/>
                <a:gd name="T23" fmla="*/ 45 h 231"/>
                <a:gd name="T24" fmla="*/ 67 w 154"/>
                <a:gd name="T25" fmla="*/ 13 h 231"/>
                <a:gd name="T26" fmla="*/ 120 w 154"/>
                <a:gd name="T27" fmla="*/ 68 h 231"/>
                <a:gd name="T28" fmla="*/ 88 w 154"/>
                <a:gd name="T29" fmla="*/ 135 h 231"/>
                <a:gd name="T30" fmla="*/ 4 w 154"/>
                <a:gd name="T31" fmla="*/ 218 h 231"/>
                <a:gd name="T32" fmla="*/ 0 w 154"/>
                <a:gd name="T33" fmla="*/ 231 h 231"/>
                <a:gd name="T34" fmla="*/ 144 w 154"/>
                <a:gd name="T35" fmla="*/ 231 h 231"/>
                <a:gd name="T36" fmla="*/ 154 w 154"/>
                <a:gd name="T37" fmla="*/ 16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4" h="231">
                  <a:moveTo>
                    <a:pt x="154" y="168"/>
                  </a:moveTo>
                  <a:lnTo>
                    <a:pt x="142" y="168"/>
                  </a:lnTo>
                  <a:cubicBezTo>
                    <a:pt x="141" y="176"/>
                    <a:pt x="138" y="196"/>
                    <a:pt x="133" y="200"/>
                  </a:cubicBezTo>
                  <a:cubicBezTo>
                    <a:pt x="131" y="202"/>
                    <a:pt x="104" y="202"/>
                    <a:pt x="99" y="202"/>
                  </a:cubicBezTo>
                  <a:lnTo>
                    <a:pt x="35" y="202"/>
                  </a:lnTo>
                  <a:cubicBezTo>
                    <a:pt x="71" y="169"/>
                    <a:pt x="83" y="160"/>
                    <a:pt x="104" y="143"/>
                  </a:cubicBezTo>
                  <a:cubicBezTo>
                    <a:pt x="130" y="123"/>
                    <a:pt x="154" y="101"/>
                    <a:pt x="154" y="68"/>
                  </a:cubicBezTo>
                  <a:cubicBezTo>
                    <a:pt x="154" y="26"/>
                    <a:pt x="117" y="0"/>
                    <a:pt x="73" y="0"/>
                  </a:cubicBezTo>
                  <a:cubicBezTo>
                    <a:pt x="29" y="0"/>
                    <a:pt x="0" y="30"/>
                    <a:pt x="0" y="62"/>
                  </a:cubicBezTo>
                  <a:cubicBezTo>
                    <a:pt x="0" y="80"/>
                    <a:pt x="15" y="82"/>
                    <a:pt x="19" y="82"/>
                  </a:cubicBezTo>
                  <a:cubicBezTo>
                    <a:pt x="27" y="82"/>
                    <a:pt x="37" y="76"/>
                    <a:pt x="37" y="63"/>
                  </a:cubicBezTo>
                  <a:cubicBezTo>
                    <a:pt x="37" y="57"/>
                    <a:pt x="35" y="45"/>
                    <a:pt x="17" y="45"/>
                  </a:cubicBezTo>
                  <a:cubicBezTo>
                    <a:pt x="27" y="20"/>
                    <a:pt x="51" y="13"/>
                    <a:pt x="67" y="13"/>
                  </a:cubicBezTo>
                  <a:cubicBezTo>
                    <a:pt x="102" y="13"/>
                    <a:pt x="120" y="40"/>
                    <a:pt x="120" y="68"/>
                  </a:cubicBezTo>
                  <a:cubicBezTo>
                    <a:pt x="120" y="98"/>
                    <a:pt x="99" y="122"/>
                    <a:pt x="88" y="135"/>
                  </a:cubicBezTo>
                  <a:lnTo>
                    <a:pt x="4" y="218"/>
                  </a:lnTo>
                  <a:cubicBezTo>
                    <a:pt x="0" y="221"/>
                    <a:pt x="0" y="222"/>
                    <a:pt x="0" y="231"/>
                  </a:cubicBezTo>
                  <a:lnTo>
                    <a:pt x="144" y="231"/>
                  </a:lnTo>
                  <a:lnTo>
                    <a:pt x="154" y="16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02">
              <a:extLst>
                <a:ext uri="{FF2B5EF4-FFF2-40B4-BE49-F238E27FC236}">
                  <a16:creationId xmlns:a16="http://schemas.microsoft.com/office/drawing/2014/main" id="{A4BA1583-3366-416E-B7EA-9067D2B9ACED}"/>
                </a:ext>
              </a:extLst>
            </p:cNvPr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3560762" y="2571750"/>
              <a:ext cx="47625" cy="49213"/>
            </a:xfrm>
            <a:custGeom>
              <a:avLst/>
              <a:gdLst>
                <a:gd name="T0" fmla="*/ 126 w 178"/>
                <a:gd name="T1" fmla="*/ 20 h 157"/>
                <a:gd name="T2" fmla="*/ 90 w 178"/>
                <a:gd name="T3" fmla="*/ 0 h 157"/>
                <a:gd name="T4" fmla="*/ 0 w 178"/>
                <a:gd name="T5" fmla="*/ 99 h 157"/>
                <a:gd name="T6" fmla="*/ 53 w 178"/>
                <a:gd name="T7" fmla="*/ 157 h 157"/>
                <a:gd name="T8" fmla="*/ 102 w 178"/>
                <a:gd name="T9" fmla="*/ 133 h 157"/>
                <a:gd name="T10" fmla="*/ 138 w 178"/>
                <a:gd name="T11" fmla="*/ 157 h 157"/>
                <a:gd name="T12" fmla="*/ 166 w 178"/>
                <a:gd name="T13" fmla="*/ 138 h 157"/>
                <a:gd name="T14" fmla="*/ 178 w 178"/>
                <a:gd name="T15" fmla="*/ 104 h 157"/>
                <a:gd name="T16" fmla="*/ 172 w 178"/>
                <a:gd name="T17" fmla="*/ 99 h 157"/>
                <a:gd name="T18" fmla="*/ 165 w 178"/>
                <a:gd name="T19" fmla="*/ 110 h 157"/>
                <a:gd name="T20" fmla="*/ 139 w 178"/>
                <a:gd name="T21" fmla="*/ 147 h 157"/>
                <a:gd name="T22" fmla="*/ 128 w 178"/>
                <a:gd name="T23" fmla="*/ 130 h 157"/>
                <a:gd name="T24" fmla="*/ 133 w 178"/>
                <a:gd name="T25" fmla="*/ 103 h 157"/>
                <a:gd name="T26" fmla="*/ 141 w 178"/>
                <a:gd name="T27" fmla="*/ 71 h 157"/>
                <a:gd name="T28" fmla="*/ 148 w 178"/>
                <a:gd name="T29" fmla="*/ 45 h 157"/>
                <a:gd name="T30" fmla="*/ 154 w 178"/>
                <a:gd name="T31" fmla="*/ 18 h 157"/>
                <a:gd name="T32" fmla="*/ 142 w 178"/>
                <a:gd name="T33" fmla="*/ 6 h 157"/>
                <a:gd name="T34" fmla="*/ 126 w 178"/>
                <a:gd name="T35" fmla="*/ 20 h 157"/>
                <a:gd name="T36" fmla="*/ 104 w 178"/>
                <a:gd name="T37" fmla="*/ 110 h 157"/>
                <a:gd name="T38" fmla="*/ 86 w 178"/>
                <a:gd name="T39" fmla="*/ 133 h 157"/>
                <a:gd name="T40" fmla="*/ 54 w 178"/>
                <a:gd name="T41" fmla="*/ 147 h 157"/>
                <a:gd name="T42" fmla="*/ 28 w 178"/>
                <a:gd name="T43" fmla="*/ 113 h 157"/>
                <a:gd name="T44" fmla="*/ 46 w 178"/>
                <a:gd name="T45" fmla="*/ 43 h 157"/>
                <a:gd name="T46" fmla="*/ 90 w 178"/>
                <a:gd name="T47" fmla="*/ 9 h 157"/>
                <a:gd name="T48" fmla="*/ 121 w 178"/>
                <a:gd name="T49" fmla="*/ 40 h 157"/>
                <a:gd name="T50" fmla="*/ 120 w 178"/>
                <a:gd name="T51" fmla="*/ 45 h 157"/>
                <a:gd name="T52" fmla="*/ 104 w 178"/>
                <a:gd name="T53" fmla="*/ 11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8" h="157">
                  <a:moveTo>
                    <a:pt x="126" y="20"/>
                  </a:moveTo>
                  <a:cubicBezTo>
                    <a:pt x="119" y="9"/>
                    <a:pt x="107" y="0"/>
                    <a:pt x="90" y="0"/>
                  </a:cubicBezTo>
                  <a:cubicBezTo>
                    <a:pt x="45" y="0"/>
                    <a:pt x="0" y="49"/>
                    <a:pt x="0" y="99"/>
                  </a:cubicBezTo>
                  <a:cubicBezTo>
                    <a:pt x="0" y="133"/>
                    <a:pt x="23" y="157"/>
                    <a:pt x="53" y="157"/>
                  </a:cubicBezTo>
                  <a:cubicBezTo>
                    <a:pt x="71" y="157"/>
                    <a:pt x="88" y="146"/>
                    <a:pt x="102" y="133"/>
                  </a:cubicBezTo>
                  <a:cubicBezTo>
                    <a:pt x="109" y="153"/>
                    <a:pt x="129" y="157"/>
                    <a:pt x="138" y="157"/>
                  </a:cubicBezTo>
                  <a:cubicBezTo>
                    <a:pt x="151" y="157"/>
                    <a:pt x="159" y="149"/>
                    <a:pt x="166" y="138"/>
                  </a:cubicBezTo>
                  <a:cubicBezTo>
                    <a:pt x="173" y="125"/>
                    <a:pt x="178" y="105"/>
                    <a:pt x="178" y="104"/>
                  </a:cubicBezTo>
                  <a:cubicBezTo>
                    <a:pt x="178" y="99"/>
                    <a:pt x="173" y="99"/>
                    <a:pt x="172" y="99"/>
                  </a:cubicBezTo>
                  <a:cubicBezTo>
                    <a:pt x="167" y="99"/>
                    <a:pt x="167" y="100"/>
                    <a:pt x="165" y="110"/>
                  </a:cubicBezTo>
                  <a:cubicBezTo>
                    <a:pt x="160" y="127"/>
                    <a:pt x="154" y="147"/>
                    <a:pt x="139" y="147"/>
                  </a:cubicBezTo>
                  <a:cubicBezTo>
                    <a:pt x="130" y="147"/>
                    <a:pt x="128" y="140"/>
                    <a:pt x="128" y="130"/>
                  </a:cubicBezTo>
                  <a:cubicBezTo>
                    <a:pt x="128" y="124"/>
                    <a:pt x="130" y="112"/>
                    <a:pt x="133" y="103"/>
                  </a:cubicBezTo>
                  <a:cubicBezTo>
                    <a:pt x="135" y="93"/>
                    <a:pt x="139" y="79"/>
                    <a:pt x="141" y="71"/>
                  </a:cubicBezTo>
                  <a:lnTo>
                    <a:pt x="148" y="45"/>
                  </a:lnTo>
                  <a:cubicBezTo>
                    <a:pt x="150" y="36"/>
                    <a:pt x="154" y="19"/>
                    <a:pt x="154" y="18"/>
                  </a:cubicBezTo>
                  <a:cubicBezTo>
                    <a:pt x="154" y="10"/>
                    <a:pt x="148" y="6"/>
                    <a:pt x="142" y="6"/>
                  </a:cubicBezTo>
                  <a:cubicBezTo>
                    <a:pt x="136" y="6"/>
                    <a:pt x="128" y="11"/>
                    <a:pt x="126" y="20"/>
                  </a:cubicBezTo>
                  <a:close/>
                  <a:moveTo>
                    <a:pt x="104" y="110"/>
                  </a:moveTo>
                  <a:cubicBezTo>
                    <a:pt x="101" y="120"/>
                    <a:pt x="93" y="127"/>
                    <a:pt x="86" y="133"/>
                  </a:cubicBezTo>
                  <a:cubicBezTo>
                    <a:pt x="83" y="136"/>
                    <a:pt x="69" y="147"/>
                    <a:pt x="54" y="147"/>
                  </a:cubicBezTo>
                  <a:cubicBezTo>
                    <a:pt x="41" y="147"/>
                    <a:pt x="28" y="138"/>
                    <a:pt x="28" y="113"/>
                  </a:cubicBezTo>
                  <a:cubicBezTo>
                    <a:pt x="28" y="95"/>
                    <a:pt x="38" y="57"/>
                    <a:pt x="46" y="43"/>
                  </a:cubicBezTo>
                  <a:cubicBezTo>
                    <a:pt x="62" y="15"/>
                    <a:pt x="80" y="9"/>
                    <a:pt x="90" y="9"/>
                  </a:cubicBezTo>
                  <a:cubicBezTo>
                    <a:pt x="114" y="9"/>
                    <a:pt x="121" y="36"/>
                    <a:pt x="121" y="40"/>
                  </a:cubicBezTo>
                  <a:cubicBezTo>
                    <a:pt x="121" y="41"/>
                    <a:pt x="120" y="44"/>
                    <a:pt x="120" y="45"/>
                  </a:cubicBezTo>
                  <a:lnTo>
                    <a:pt x="104" y="1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03">
              <a:extLst>
                <a:ext uri="{FF2B5EF4-FFF2-40B4-BE49-F238E27FC236}">
                  <a16:creationId xmlns:a16="http://schemas.microsoft.com/office/drawing/2014/main" id="{F4C5B473-F825-43E2-9A83-971CBFCC69C8}"/>
                </a:ext>
              </a:extLst>
            </p:cNvPr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3617912" y="2573338"/>
              <a:ext cx="33338" cy="47625"/>
            </a:xfrm>
            <a:custGeom>
              <a:avLst/>
              <a:gdLst>
                <a:gd name="T0" fmla="*/ 98 w 125"/>
                <a:gd name="T1" fmla="*/ 72 h 154"/>
                <a:gd name="T2" fmla="*/ 110 w 125"/>
                <a:gd name="T3" fmla="*/ 66 h 154"/>
                <a:gd name="T4" fmla="*/ 98 w 125"/>
                <a:gd name="T5" fmla="*/ 60 h 154"/>
                <a:gd name="T6" fmla="*/ 36 w 125"/>
                <a:gd name="T7" fmla="*/ 60 h 154"/>
                <a:gd name="T8" fmla="*/ 100 w 125"/>
                <a:gd name="T9" fmla="*/ 13 h 154"/>
                <a:gd name="T10" fmla="*/ 113 w 125"/>
                <a:gd name="T11" fmla="*/ 13 h 154"/>
                <a:gd name="T12" fmla="*/ 125 w 125"/>
                <a:gd name="T13" fmla="*/ 6 h 154"/>
                <a:gd name="T14" fmla="*/ 114 w 125"/>
                <a:gd name="T15" fmla="*/ 0 h 154"/>
                <a:gd name="T16" fmla="*/ 99 w 125"/>
                <a:gd name="T17" fmla="*/ 0 h 154"/>
                <a:gd name="T18" fmla="*/ 0 w 125"/>
                <a:gd name="T19" fmla="*/ 86 h 154"/>
                <a:gd name="T20" fmla="*/ 72 w 125"/>
                <a:gd name="T21" fmla="*/ 154 h 154"/>
                <a:gd name="T22" fmla="*/ 116 w 125"/>
                <a:gd name="T23" fmla="*/ 142 h 154"/>
                <a:gd name="T24" fmla="*/ 123 w 125"/>
                <a:gd name="T25" fmla="*/ 135 h 154"/>
                <a:gd name="T26" fmla="*/ 118 w 125"/>
                <a:gd name="T27" fmla="*/ 128 h 154"/>
                <a:gd name="T28" fmla="*/ 114 w 125"/>
                <a:gd name="T29" fmla="*/ 130 h 154"/>
                <a:gd name="T30" fmla="*/ 73 w 125"/>
                <a:gd name="T31" fmla="*/ 144 h 154"/>
                <a:gd name="T32" fmla="*/ 30 w 125"/>
                <a:gd name="T33" fmla="*/ 97 h 154"/>
                <a:gd name="T34" fmla="*/ 33 w 125"/>
                <a:gd name="T35" fmla="*/ 72 h 154"/>
                <a:gd name="T36" fmla="*/ 98 w 125"/>
                <a:gd name="T37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" h="154">
                  <a:moveTo>
                    <a:pt x="98" y="72"/>
                  </a:moveTo>
                  <a:cubicBezTo>
                    <a:pt x="104" y="72"/>
                    <a:pt x="110" y="72"/>
                    <a:pt x="110" y="66"/>
                  </a:cubicBezTo>
                  <a:cubicBezTo>
                    <a:pt x="110" y="60"/>
                    <a:pt x="105" y="60"/>
                    <a:pt x="98" y="60"/>
                  </a:cubicBezTo>
                  <a:lnTo>
                    <a:pt x="36" y="60"/>
                  </a:lnTo>
                  <a:cubicBezTo>
                    <a:pt x="47" y="28"/>
                    <a:pt x="69" y="13"/>
                    <a:pt x="100" y="13"/>
                  </a:cubicBezTo>
                  <a:lnTo>
                    <a:pt x="113" y="13"/>
                  </a:lnTo>
                  <a:cubicBezTo>
                    <a:pt x="119" y="13"/>
                    <a:pt x="125" y="13"/>
                    <a:pt x="125" y="6"/>
                  </a:cubicBezTo>
                  <a:cubicBezTo>
                    <a:pt x="125" y="0"/>
                    <a:pt x="120" y="0"/>
                    <a:pt x="114" y="0"/>
                  </a:cubicBezTo>
                  <a:lnTo>
                    <a:pt x="99" y="0"/>
                  </a:lnTo>
                  <a:cubicBezTo>
                    <a:pt x="52" y="0"/>
                    <a:pt x="0" y="33"/>
                    <a:pt x="0" y="86"/>
                  </a:cubicBezTo>
                  <a:cubicBezTo>
                    <a:pt x="0" y="126"/>
                    <a:pt x="32" y="154"/>
                    <a:pt x="72" y="154"/>
                  </a:cubicBezTo>
                  <a:cubicBezTo>
                    <a:pt x="82" y="154"/>
                    <a:pt x="97" y="152"/>
                    <a:pt x="116" y="142"/>
                  </a:cubicBezTo>
                  <a:cubicBezTo>
                    <a:pt x="122" y="138"/>
                    <a:pt x="123" y="137"/>
                    <a:pt x="123" y="135"/>
                  </a:cubicBezTo>
                  <a:cubicBezTo>
                    <a:pt x="123" y="134"/>
                    <a:pt x="123" y="128"/>
                    <a:pt x="118" y="128"/>
                  </a:cubicBezTo>
                  <a:cubicBezTo>
                    <a:pt x="117" y="128"/>
                    <a:pt x="116" y="128"/>
                    <a:pt x="114" y="130"/>
                  </a:cubicBezTo>
                  <a:cubicBezTo>
                    <a:pt x="102" y="138"/>
                    <a:pt x="87" y="144"/>
                    <a:pt x="73" y="144"/>
                  </a:cubicBezTo>
                  <a:cubicBezTo>
                    <a:pt x="59" y="144"/>
                    <a:pt x="30" y="137"/>
                    <a:pt x="30" y="97"/>
                  </a:cubicBezTo>
                  <a:cubicBezTo>
                    <a:pt x="30" y="93"/>
                    <a:pt x="30" y="86"/>
                    <a:pt x="33" y="72"/>
                  </a:cubicBezTo>
                  <a:lnTo>
                    <a:pt x="98" y="72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04">
              <a:extLst>
                <a:ext uri="{FF2B5EF4-FFF2-40B4-BE49-F238E27FC236}">
                  <a16:creationId xmlns:a16="http://schemas.microsoft.com/office/drawing/2014/main" id="{CF611C02-2DC6-4291-81D6-41267634CF62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698875" y="2560638"/>
              <a:ext cx="17463" cy="152400"/>
            </a:xfrm>
            <a:custGeom>
              <a:avLst/>
              <a:gdLst>
                <a:gd name="T0" fmla="*/ 68 w 68"/>
                <a:gd name="T1" fmla="*/ 499 h 499"/>
                <a:gd name="T2" fmla="*/ 68 w 68"/>
                <a:gd name="T3" fmla="*/ 479 h 499"/>
                <a:gd name="T4" fmla="*/ 19 w 68"/>
                <a:gd name="T5" fmla="*/ 479 h 499"/>
                <a:gd name="T6" fmla="*/ 19 w 68"/>
                <a:gd name="T7" fmla="*/ 20 h 499"/>
                <a:gd name="T8" fmla="*/ 68 w 68"/>
                <a:gd name="T9" fmla="*/ 20 h 499"/>
                <a:gd name="T10" fmla="*/ 68 w 68"/>
                <a:gd name="T11" fmla="*/ 0 h 499"/>
                <a:gd name="T12" fmla="*/ 0 w 68"/>
                <a:gd name="T13" fmla="*/ 0 h 499"/>
                <a:gd name="T14" fmla="*/ 0 w 68"/>
                <a:gd name="T15" fmla="*/ 499 h 499"/>
                <a:gd name="T16" fmla="*/ 68 w 68"/>
                <a:gd name="T17" fmla="*/ 49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499"/>
                  </a:moveTo>
                  <a:lnTo>
                    <a:pt x="68" y="479"/>
                  </a:lnTo>
                  <a:lnTo>
                    <a:pt x="19" y="479"/>
                  </a:lnTo>
                  <a:lnTo>
                    <a:pt x="19" y="20"/>
                  </a:lnTo>
                  <a:lnTo>
                    <a:pt x="68" y="20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68" y="4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05">
              <a:extLst>
                <a:ext uri="{FF2B5EF4-FFF2-40B4-BE49-F238E27FC236}">
                  <a16:creationId xmlns:a16="http://schemas.microsoft.com/office/drawing/2014/main" id="{3C7F8F9D-2DA6-41ED-AADE-A654C4A54482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724275" y="2606675"/>
              <a:ext cx="49213" cy="69850"/>
            </a:xfrm>
            <a:custGeom>
              <a:avLst/>
              <a:gdLst>
                <a:gd name="T0" fmla="*/ 41 w 190"/>
                <a:gd name="T1" fmla="*/ 115 h 229"/>
                <a:gd name="T2" fmla="*/ 109 w 190"/>
                <a:gd name="T3" fmla="*/ 13 h 229"/>
                <a:gd name="T4" fmla="*/ 162 w 190"/>
                <a:gd name="T5" fmla="*/ 31 h 229"/>
                <a:gd name="T6" fmla="*/ 139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2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9" y="13"/>
                  </a:cubicBezTo>
                  <a:cubicBezTo>
                    <a:pt x="113" y="13"/>
                    <a:pt x="145" y="13"/>
                    <a:pt x="162" y="31"/>
                  </a:cubicBezTo>
                  <a:cubicBezTo>
                    <a:pt x="142" y="32"/>
                    <a:pt x="139" y="47"/>
                    <a:pt x="139" y="54"/>
                  </a:cubicBezTo>
                  <a:cubicBezTo>
                    <a:pt x="139" y="67"/>
                    <a:pt x="148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7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2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6">
              <a:extLst>
                <a:ext uri="{FF2B5EF4-FFF2-40B4-BE49-F238E27FC236}">
                  <a16:creationId xmlns:a16="http://schemas.microsoft.com/office/drawing/2014/main" id="{8B17B88A-60AC-4E87-B514-A6E1FF5BFC82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3781425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1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2 w 221"/>
                <a:gd name="T15" fmla="*/ 113 h 229"/>
                <a:gd name="T16" fmla="*/ 54 w 221"/>
                <a:gd name="T17" fmla="*/ 44 h 229"/>
                <a:gd name="T18" fmla="*/ 111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9" y="0"/>
                    <a:pt x="0" y="54"/>
                    <a:pt x="0" y="117"/>
                  </a:cubicBezTo>
                  <a:cubicBezTo>
                    <a:pt x="0" y="181"/>
                    <a:pt x="52" y="229"/>
                    <a:pt x="111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90" y="216"/>
                    <a:pt x="68" y="206"/>
                    <a:pt x="54" y="183"/>
                  </a:cubicBezTo>
                  <a:cubicBezTo>
                    <a:pt x="42" y="161"/>
                    <a:pt x="42" y="131"/>
                    <a:pt x="42" y="113"/>
                  </a:cubicBezTo>
                  <a:cubicBezTo>
                    <a:pt x="42" y="93"/>
                    <a:pt x="42" y="66"/>
                    <a:pt x="54" y="44"/>
                  </a:cubicBezTo>
                  <a:cubicBezTo>
                    <a:pt x="67" y="21"/>
                    <a:pt x="91" y="11"/>
                    <a:pt x="111" y="11"/>
                  </a:cubicBezTo>
                  <a:cubicBezTo>
                    <a:pt x="133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7">
              <a:extLst>
                <a:ext uri="{FF2B5EF4-FFF2-40B4-BE49-F238E27FC236}">
                  <a16:creationId xmlns:a16="http://schemas.microsoft.com/office/drawing/2014/main" id="{7459701D-284F-4625-873A-5CA0C5A334A5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3846512" y="2606675"/>
              <a:ext cx="42863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3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3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80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1 w 163"/>
                <a:gd name="T37" fmla="*/ 62 h 229"/>
                <a:gd name="T38" fmla="*/ 151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7 w 163"/>
                <a:gd name="T45" fmla="*/ 14 h 229"/>
                <a:gd name="T46" fmla="*/ 80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2" y="218"/>
                    <a:pt x="83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3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6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80" y="10"/>
                  </a:cubicBezTo>
                  <a:cubicBezTo>
                    <a:pt x="135" y="10"/>
                    <a:pt x="137" y="54"/>
                    <a:pt x="138" y="70"/>
                  </a:cubicBezTo>
                  <a:cubicBezTo>
                    <a:pt x="139" y="74"/>
                    <a:pt x="143" y="74"/>
                    <a:pt x="144" y="74"/>
                  </a:cubicBezTo>
                  <a:cubicBezTo>
                    <a:pt x="151" y="74"/>
                    <a:pt x="151" y="72"/>
                    <a:pt x="151" y="62"/>
                  </a:cubicBezTo>
                  <a:lnTo>
                    <a:pt x="151" y="12"/>
                  </a:lnTo>
                  <a:cubicBezTo>
                    <a:pt x="151" y="4"/>
                    <a:pt x="151" y="0"/>
                    <a:pt x="145" y="0"/>
                  </a:cubicBezTo>
                  <a:cubicBezTo>
                    <a:pt x="143" y="0"/>
                    <a:pt x="142" y="0"/>
                    <a:pt x="135" y="6"/>
                  </a:cubicBezTo>
                  <a:cubicBezTo>
                    <a:pt x="134" y="8"/>
                    <a:pt x="129" y="13"/>
                    <a:pt x="127" y="14"/>
                  </a:cubicBezTo>
                  <a:cubicBezTo>
                    <a:pt x="108" y="0"/>
                    <a:pt x="87" y="0"/>
                    <a:pt x="80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08">
              <a:extLst>
                <a:ext uri="{FF2B5EF4-FFF2-40B4-BE49-F238E27FC236}">
                  <a16:creationId xmlns:a16="http://schemas.microsoft.com/office/drawing/2014/main" id="{64EEF71C-5AE4-4748-9F0E-8D9240470FEA}"/>
                </a:ext>
              </a:extLst>
            </p:cNvPr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3927475" y="2560638"/>
              <a:ext cx="30163" cy="152400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50 h 499"/>
                <a:gd name="T6" fmla="*/ 109 w 115"/>
                <a:gd name="T7" fmla="*/ 14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8 h 499"/>
                <a:gd name="T14" fmla="*/ 0 w 115"/>
                <a:gd name="T15" fmla="*/ 250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3"/>
                    <a:pt x="115" y="492"/>
                    <a:pt x="107" y="483"/>
                  </a:cubicBezTo>
                  <a:cubicBezTo>
                    <a:pt x="44" y="420"/>
                    <a:pt x="28" y="326"/>
                    <a:pt x="28" y="250"/>
                  </a:cubicBezTo>
                  <a:cubicBezTo>
                    <a:pt x="28" y="163"/>
                    <a:pt x="47" y="76"/>
                    <a:pt x="109" y="14"/>
                  </a:cubicBezTo>
                  <a:cubicBezTo>
                    <a:pt x="115" y="8"/>
                    <a:pt x="115" y="7"/>
                    <a:pt x="115" y="5"/>
                  </a:cubicBezTo>
                  <a:cubicBezTo>
                    <a:pt x="115" y="2"/>
                    <a:pt x="113" y="0"/>
                    <a:pt x="110" y="0"/>
                  </a:cubicBezTo>
                  <a:cubicBezTo>
                    <a:pt x="105" y="0"/>
                    <a:pt x="60" y="34"/>
                    <a:pt x="31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5" y="349"/>
                    <a:pt x="32" y="405"/>
                  </a:cubicBezTo>
                  <a:cubicBezTo>
                    <a:pt x="62" y="467"/>
                    <a:pt x="105" y="499"/>
                    <a:pt x="110" y="499"/>
                  </a:cubicBezTo>
                  <a:cubicBezTo>
                    <a:pt x="113" y="499"/>
                    <a:pt x="115" y="498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09">
              <a:extLst>
                <a:ext uri="{FF2B5EF4-FFF2-40B4-BE49-F238E27FC236}">
                  <a16:creationId xmlns:a16="http://schemas.microsoft.com/office/drawing/2014/main" id="{A87A10DD-7E98-4551-BF73-F0F99682B8A8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3971925" y="2566988"/>
              <a:ext cx="52388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59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1 w 206"/>
                <a:gd name="T13" fmla="*/ 63 h 357"/>
                <a:gd name="T14" fmla="*/ 145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2 w 206"/>
                <a:gd name="T23" fmla="*/ 186 h 357"/>
                <a:gd name="T24" fmla="*/ 117 w 206"/>
                <a:gd name="T25" fmla="*/ 288 h 357"/>
                <a:gd name="T26" fmla="*/ 59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2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6" y="0"/>
                    <a:pt x="0" y="141"/>
                    <a:pt x="0" y="255"/>
                  </a:cubicBezTo>
                  <a:cubicBezTo>
                    <a:pt x="0" y="302"/>
                    <a:pt x="14" y="357"/>
                    <a:pt x="59" y="357"/>
                  </a:cubicBezTo>
                  <a:cubicBezTo>
                    <a:pt x="130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1" y="139"/>
                    <a:pt x="71" y="99"/>
                    <a:pt x="91" y="63"/>
                  </a:cubicBezTo>
                  <a:cubicBezTo>
                    <a:pt x="104" y="39"/>
                    <a:pt x="123" y="11"/>
                    <a:pt x="145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2" y="186"/>
                  </a:moveTo>
                  <a:cubicBezTo>
                    <a:pt x="147" y="209"/>
                    <a:pt x="136" y="252"/>
                    <a:pt x="117" y="288"/>
                  </a:cubicBezTo>
                  <a:cubicBezTo>
                    <a:pt x="100" y="321"/>
                    <a:pt x="81" y="346"/>
                    <a:pt x="59" y="346"/>
                  </a:cubicBezTo>
                  <a:cubicBezTo>
                    <a:pt x="43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2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10">
              <a:extLst>
                <a:ext uri="{FF2B5EF4-FFF2-40B4-BE49-F238E27FC236}">
                  <a16:creationId xmlns:a16="http://schemas.microsoft.com/office/drawing/2014/main" id="{CF679C4B-8ADB-46B8-B9BC-F1A6041CA1AC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40370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3 w 115"/>
                <a:gd name="T3" fmla="*/ 94 h 499"/>
                <a:gd name="T4" fmla="*/ 5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7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5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7" y="146"/>
                    <a:pt x="87" y="250"/>
                  </a:cubicBezTo>
                  <a:cubicBezTo>
                    <a:pt x="87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11">
              <a:extLst>
                <a:ext uri="{FF2B5EF4-FFF2-40B4-BE49-F238E27FC236}">
                  <a16:creationId xmlns:a16="http://schemas.microsoft.com/office/drawing/2014/main" id="{30CF0088-C71F-4E96-884B-797303EDBBD7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4116387" y="2586038"/>
              <a:ext cx="87313" cy="101600"/>
            </a:xfrm>
            <a:custGeom>
              <a:avLst/>
              <a:gdLst>
                <a:gd name="T0" fmla="*/ 176 w 331"/>
                <a:gd name="T1" fmla="*/ 176 h 332"/>
                <a:gd name="T2" fmla="*/ 315 w 331"/>
                <a:gd name="T3" fmla="*/ 176 h 332"/>
                <a:gd name="T4" fmla="*/ 331 w 331"/>
                <a:gd name="T5" fmla="*/ 166 h 332"/>
                <a:gd name="T6" fmla="*/ 315 w 331"/>
                <a:gd name="T7" fmla="*/ 156 h 332"/>
                <a:gd name="T8" fmla="*/ 176 w 331"/>
                <a:gd name="T9" fmla="*/ 156 h 332"/>
                <a:gd name="T10" fmla="*/ 176 w 331"/>
                <a:gd name="T11" fmla="*/ 16 h 332"/>
                <a:gd name="T12" fmla="*/ 166 w 331"/>
                <a:gd name="T13" fmla="*/ 0 h 332"/>
                <a:gd name="T14" fmla="*/ 156 w 331"/>
                <a:gd name="T15" fmla="*/ 16 h 332"/>
                <a:gd name="T16" fmla="*/ 156 w 331"/>
                <a:gd name="T17" fmla="*/ 156 h 332"/>
                <a:gd name="T18" fmla="*/ 16 w 331"/>
                <a:gd name="T19" fmla="*/ 156 h 332"/>
                <a:gd name="T20" fmla="*/ 0 w 331"/>
                <a:gd name="T21" fmla="*/ 166 h 332"/>
                <a:gd name="T22" fmla="*/ 16 w 331"/>
                <a:gd name="T23" fmla="*/ 176 h 332"/>
                <a:gd name="T24" fmla="*/ 156 w 331"/>
                <a:gd name="T25" fmla="*/ 176 h 332"/>
                <a:gd name="T26" fmla="*/ 156 w 331"/>
                <a:gd name="T27" fmla="*/ 315 h 332"/>
                <a:gd name="T28" fmla="*/ 166 w 331"/>
                <a:gd name="T29" fmla="*/ 332 h 332"/>
                <a:gd name="T30" fmla="*/ 176 w 331"/>
                <a:gd name="T31" fmla="*/ 315 h 332"/>
                <a:gd name="T32" fmla="*/ 176 w 331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1" y="176"/>
                    <a:pt x="331" y="166"/>
                  </a:cubicBezTo>
                  <a:cubicBezTo>
                    <a:pt x="331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6" y="156"/>
                  </a:lnTo>
                  <a:cubicBezTo>
                    <a:pt x="9" y="156"/>
                    <a:pt x="0" y="156"/>
                    <a:pt x="0" y="166"/>
                  </a:cubicBezTo>
                  <a:cubicBezTo>
                    <a:pt x="0" y="176"/>
                    <a:pt x="9" y="176"/>
                    <a:pt x="16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12">
              <a:extLst>
                <a:ext uri="{FF2B5EF4-FFF2-40B4-BE49-F238E27FC236}">
                  <a16:creationId xmlns:a16="http://schemas.microsoft.com/office/drawing/2014/main" id="{2B82F915-6D39-4BFE-92C5-5655FC132004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4243387" y="2606675"/>
              <a:ext cx="50800" cy="69850"/>
            </a:xfrm>
            <a:custGeom>
              <a:avLst/>
              <a:gdLst>
                <a:gd name="T0" fmla="*/ 41 w 190"/>
                <a:gd name="T1" fmla="*/ 115 h 229"/>
                <a:gd name="T2" fmla="*/ 108 w 190"/>
                <a:gd name="T3" fmla="*/ 13 h 229"/>
                <a:gd name="T4" fmla="*/ 162 w 190"/>
                <a:gd name="T5" fmla="*/ 31 h 229"/>
                <a:gd name="T6" fmla="*/ 138 w 190"/>
                <a:gd name="T7" fmla="*/ 54 h 229"/>
                <a:gd name="T8" fmla="*/ 161 w 190"/>
                <a:gd name="T9" fmla="*/ 77 h 229"/>
                <a:gd name="T10" fmla="*/ 184 w 190"/>
                <a:gd name="T11" fmla="*/ 53 h 229"/>
                <a:gd name="T12" fmla="*/ 108 w 190"/>
                <a:gd name="T13" fmla="*/ 0 h 229"/>
                <a:gd name="T14" fmla="*/ 0 w 190"/>
                <a:gd name="T15" fmla="*/ 116 h 229"/>
                <a:gd name="T16" fmla="*/ 107 w 190"/>
                <a:gd name="T17" fmla="*/ 229 h 229"/>
                <a:gd name="T18" fmla="*/ 190 w 190"/>
                <a:gd name="T19" fmla="*/ 164 h 229"/>
                <a:gd name="T20" fmla="*/ 183 w 190"/>
                <a:gd name="T21" fmla="*/ 159 h 229"/>
                <a:gd name="T22" fmla="*/ 177 w 190"/>
                <a:gd name="T23" fmla="*/ 164 h 229"/>
                <a:gd name="T24" fmla="*/ 111 w 190"/>
                <a:gd name="T25" fmla="*/ 216 h 229"/>
                <a:gd name="T26" fmla="*/ 41 w 190"/>
                <a:gd name="T27" fmla="*/ 11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229">
                  <a:moveTo>
                    <a:pt x="41" y="115"/>
                  </a:moveTo>
                  <a:cubicBezTo>
                    <a:pt x="41" y="33"/>
                    <a:pt x="82" y="13"/>
                    <a:pt x="108" y="13"/>
                  </a:cubicBezTo>
                  <a:cubicBezTo>
                    <a:pt x="113" y="13"/>
                    <a:pt x="144" y="13"/>
                    <a:pt x="162" y="31"/>
                  </a:cubicBezTo>
                  <a:cubicBezTo>
                    <a:pt x="141" y="32"/>
                    <a:pt x="138" y="47"/>
                    <a:pt x="138" y="54"/>
                  </a:cubicBezTo>
                  <a:cubicBezTo>
                    <a:pt x="138" y="67"/>
                    <a:pt x="147" y="77"/>
                    <a:pt x="161" y="77"/>
                  </a:cubicBezTo>
                  <a:cubicBezTo>
                    <a:pt x="174" y="77"/>
                    <a:pt x="184" y="68"/>
                    <a:pt x="184" y="53"/>
                  </a:cubicBezTo>
                  <a:cubicBezTo>
                    <a:pt x="184" y="19"/>
                    <a:pt x="146" y="0"/>
                    <a:pt x="108" y="0"/>
                  </a:cubicBezTo>
                  <a:cubicBezTo>
                    <a:pt x="46" y="0"/>
                    <a:pt x="0" y="54"/>
                    <a:pt x="0" y="116"/>
                  </a:cubicBezTo>
                  <a:cubicBezTo>
                    <a:pt x="0" y="180"/>
                    <a:pt x="49" y="229"/>
                    <a:pt x="107" y="229"/>
                  </a:cubicBezTo>
                  <a:cubicBezTo>
                    <a:pt x="174" y="229"/>
                    <a:pt x="190" y="169"/>
                    <a:pt x="190" y="164"/>
                  </a:cubicBezTo>
                  <a:cubicBezTo>
                    <a:pt x="190" y="159"/>
                    <a:pt x="185" y="159"/>
                    <a:pt x="183" y="159"/>
                  </a:cubicBezTo>
                  <a:cubicBezTo>
                    <a:pt x="179" y="159"/>
                    <a:pt x="178" y="161"/>
                    <a:pt x="177" y="164"/>
                  </a:cubicBezTo>
                  <a:cubicBezTo>
                    <a:pt x="162" y="210"/>
                    <a:pt x="130" y="216"/>
                    <a:pt x="111" y="216"/>
                  </a:cubicBezTo>
                  <a:cubicBezTo>
                    <a:pt x="85" y="216"/>
                    <a:pt x="41" y="195"/>
                    <a:pt x="41" y="11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3">
              <a:extLst>
                <a:ext uri="{FF2B5EF4-FFF2-40B4-BE49-F238E27FC236}">
                  <a16:creationId xmlns:a16="http://schemas.microsoft.com/office/drawing/2014/main" id="{8943C965-6999-40BD-B2E6-3987012B486B}"/>
                </a:ext>
              </a:extLst>
            </p:cNvPr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auto">
            <a:xfrm>
              <a:off x="4300537" y="2606675"/>
              <a:ext cx="57150" cy="69850"/>
            </a:xfrm>
            <a:custGeom>
              <a:avLst/>
              <a:gdLst>
                <a:gd name="T0" fmla="*/ 221 w 221"/>
                <a:gd name="T1" fmla="*/ 117 h 229"/>
                <a:gd name="T2" fmla="*/ 111 w 221"/>
                <a:gd name="T3" fmla="*/ 0 h 229"/>
                <a:gd name="T4" fmla="*/ 0 w 221"/>
                <a:gd name="T5" fmla="*/ 117 h 229"/>
                <a:gd name="T6" fmla="*/ 110 w 221"/>
                <a:gd name="T7" fmla="*/ 229 h 229"/>
                <a:gd name="T8" fmla="*/ 221 w 221"/>
                <a:gd name="T9" fmla="*/ 117 h 229"/>
                <a:gd name="T10" fmla="*/ 111 w 221"/>
                <a:gd name="T11" fmla="*/ 216 h 229"/>
                <a:gd name="T12" fmla="*/ 54 w 221"/>
                <a:gd name="T13" fmla="*/ 183 h 229"/>
                <a:gd name="T14" fmla="*/ 41 w 221"/>
                <a:gd name="T15" fmla="*/ 113 h 229"/>
                <a:gd name="T16" fmla="*/ 53 w 221"/>
                <a:gd name="T17" fmla="*/ 44 h 229"/>
                <a:gd name="T18" fmla="*/ 110 w 221"/>
                <a:gd name="T19" fmla="*/ 11 h 229"/>
                <a:gd name="T20" fmla="*/ 167 w 221"/>
                <a:gd name="T21" fmla="*/ 43 h 229"/>
                <a:gd name="T22" fmla="*/ 180 w 221"/>
                <a:gd name="T23" fmla="*/ 113 h 229"/>
                <a:gd name="T24" fmla="*/ 169 w 221"/>
                <a:gd name="T25" fmla="*/ 180 h 229"/>
                <a:gd name="T26" fmla="*/ 111 w 221"/>
                <a:gd name="T27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29">
                  <a:moveTo>
                    <a:pt x="221" y="117"/>
                  </a:moveTo>
                  <a:cubicBezTo>
                    <a:pt x="221" y="53"/>
                    <a:pt x="171" y="0"/>
                    <a:pt x="111" y="0"/>
                  </a:cubicBezTo>
                  <a:cubicBezTo>
                    <a:pt x="48" y="0"/>
                    <a:pt x="0" y="54"/>
                    <a:pt x="0" y="117"/>
                  </a:cubicBezTo>
                  <a:cubicBezTo>
                    <a:pt x="0" y="181"/>
                    <a:pt x="52" y="229"/>
                    <a:pt x="110" y="229"/>
                  </a:cubicBezTo>
                  <a:cubicBezTo>
                    <a:pt x="171" y="229"/>
                    <a:pt x="221" y="180"/>
                    <a:pt x="221" y="117"/>
                  </a:cubicBezTo>
                  <a:close/>
                  <a:moveTo>
                    <a:pt x="111" y="216"/>
                  </a:moveTo>
                  <a:cubicBezTo>
                    <a:pt x="89" y="216"/>
                    <a:pt x="67" y="206"/>
                    <a:pt x="54" y="183"/>
                  </a:cubicBezTo>
                  <a:cubicBezTo>
                    <a:pt x="41" y="161"/>
                    <a:pt x="41" y="131"/>
                    <a:pt x="41" y="113"/>
                  </a:cubicBezTo>
                  <a:cubicBezTo>
                    <a:pt x="41" y="93"/>
                    <a:pt x="41" y="66"/>
                    <a:pt x="53" y="44"/>
                  </a:cubicBezTo>
                  <a:cubicBezTo>
                    <a:pt x="67" y="21"/>
                    <a:pt x="90" y="11"/>
                    <a:pt x="110" y="11"/>
                  </a:cubicBezTo>
                  <a:cubicBezTo>
                    <a:pt x="132" y="11"/>
                    <a:pt x="154" y="22"/>
                    <a:pt x="167" y="43"/>
                  </a:cubicBezTo>
                  <a:cubicBezTo>
                    <a:pt x="180" y="65"/>
                    <a:pt x="180" y="94"/>
                    <a:pt x="180" y="113"/>
                  </a:cubicBezTo>
                  <a:cubicBezTo>
                    <a:pt x="180" y="131"/>
                    <a:pt x="180" y="158"/>
                    <a:pt x="169" y="180"/>
                  </a:cubicBezTo>
                  <a:cubicBezTo>
                    <a:pt x="158" y="202"/>
                    <a:pt x="136" y="216"/>
                    <a:pt x="111" y="21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4">
              <a:extLst>
                <a:ext uri="{FF2B5EF4-FFF2-40B4-BE49-F238E27FC236}">
                  <a16:creationId xmlns:a16="http://schemas.microsoft.com/office/drawing/2014/main" id="{017AC4EE-6156-421F-A03F-22765B3E2804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4367212" y="2606675"/>
              <a:ext cx="41275" cy="69850"/>
            </a:xfrm>
            <a:custGeom>
              <a:avLst/>
              <a:gdLst>
                <a:gd name="T0" fmla="*/ 87 w 163"/>
                <a:gd name="T1" fmla="*/ 127 h 229"/>
                <a:gd name="T2" fmla="*/ 139 w 163"/>
                <a:gd name="T3" fmla="*/ 173 h 229"/>
                <a:gd name="T4" fmla="*/ 82 w 163"/>
                <a:gd name="T5" fmla="*/ 218 h 229"/>
                <a:gd name="T6" fmla="*/ 13 w 163"/>
                <a:gd name="T7" fmla="*/ 147 h 229"/>
                <a:gd name="T8" fmla="*/ 6 w 163"/>
                <a:gd name="T9" fmla="*/ 139 h 229"/>
                <a:gd name="T10" fmla="*/ 0 w 163"/>
                <a:gd name="T11" fmla="*/ 151 h 229"/>
                <a:gd name="T12" fmla="*/ 0 w 163"/>
                <a:gd name="T13" fmla="*/ 217 h 229"/>
                <a:gd name="T14" fmla="*/ 5 w 163"/>
                <a:gd name="T15" fmla="*/ 229 h 229"/>
                <a:gd name="T16" fmla="*/ 18 w 163"/>
                <a:gd name="T17" fmla="*/ 219 h 229"/>
                <a:gd name="T18" fmla="*/ 28 w 163"/>
                <a:gd name="T19" fmla="*/ 207 h 229"/>
                <a:gd name="T20" fmla="*/ 82 w 163"/>
                <a:gd name="T21" fmla="*/ 229 h 229"/>
                <a:gd name="T22" fmla="*/ 163 w 163"/>
                <a:gd name="T23" fmla="*/ 160 h 229"/>
                <a:gd name="T24" fmla="*/ 142 w 163"/>
                <a:gd name="T25" fmla="*/ 112 h 229"/>
                <a:gd name="T26" fmla="*/ 85 w 163"/>
                <a:gd name="T27" fmla="*/ 88 h 229"/>
                <a:gd name="T28" fmla="*/ 24 w 163"/>
                <a:gd name="T29" fmla="*/ 47 h 229"/>
                <a:gd name="T30" fmla="*/ 79 w 163"/>
                <a:gd name="T31" fmla="*/ 10 h 229"/>
                <a:gd name="T32" fmla="*/ 138 w 163"/>
                <a:gd name="T33" fmla="*/ 70 h 229"/>
                <a:gd name="T34" fmla="*/ 144 w 163"/>
                <a:gd name="T35" fmla="*/ 74 h 229"/>
                <a:gd name="T36" fmla="*/ 150 w 163"/>
                <a:gd name="T37" fmla="*/ 62 h 229"/>
                <a:gd name="T38" fmla="*/ 150 w 163"/>
                <a:gd name="T39" fmla="*/ 12 h 229"/>
                <a:gd name="T40" fmla="*/ 145 w 163"/>
                <a:gd name="T41" fmla="*/ 0 h 229"/>
                <a:gd name="T42" fmla="*/ 135 w 163"/>
                <a:gd name="T43" fmla="*/ 6 h 229"/>
                <a:gd name="T44" fmla="*/ 126 w 163"/>
                <a:gd name="T45" fmla="*/ 14 h 229"/>
                <a:gd name="T46" fmla="*/ 79 w 163"/>
                <a:gd name="T47" fmla="*/ 0 h 229"/>
                <a:gd name="T48" fmla="*/ 0 w 163"/>
                <a:gd name="T49" fmla="*/ 61 h 229"/>
                <a:gd name="T50" fmla="*/ 21 w 163"/>
                <a:gd name="T51" fmla="*/ 104 h 229"/>
                <a:gd name="T52" fmla="*/ 87 w 163"/>
                <a:gd name="T53" fmla="*/ 12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3" h="229">
                  <a:moveTo>
                    <a:pt x="87" y="127"/>
                  </a:moveTo>
                  <a:cubicBezTo>
                    <a:pt x="98" y="129"/>
                    <a:pt x="139" y="137"/>
                    <a:pt x="139" y="173"/>
                  </a:cubicBezTo>
                  <a:cubicBezTo>
                    <a:pt x="139" y="198"/>
                    <a:pt x="121" y="218"/>
                    <a:pt x="82" y="218"/>
                  </a:cubicBezTo>
                  <a:cubicBezTo>
                    <a:pt x="41" y="218"/>
                    <a:pt x="23" y="190"/>
                    <a:pt x="13" y="147"/>
                  </a:cubicBezTo>
                  <a:cubicBezTo>
                    <a:pt x="12" y="141"/>
                    <a:pt x="11" y="139"/>
                    <a:pt x="6" y="139"/>
                  </a:cubicBezTo>
                  <a:cubicBezTo>
                    <a:pt x="0" y="139"/>
                    <a:pt x="0" y="142"/>
                    <a:pt x="0" y="151"/>
                  </a:cubicBezTo>
                  <a:lnTo>
                    <a:pt x="0" y="217"/>
                  </a:lnTo>
                  <a:cubicBezTo>
                    <a:pt x="0" y="225"/>
                    <a:pt x="0" y="229"/>
                    <a:pt x="5" y="229"/>
                  </a:cubicBezTo>
                  <a:cubicBezTo>
                    <a:pt x="8" y="229"/>
                    <a:pt x="8" y="228"/>
                    <a:pt x="18" y="219"/>
                  </a:cubicBezTo>
                  <a:cubicBezTo>
                    <a:pt x="19" y="218"/>
                    <a:pt x="19" y="217"/>
                    <a:pt x="28" y="207"/>
                  </a:cubicBezTo>
                  <a:cubicBezTo>
                    <a:pt x="50" y="228"/>
                    <a:pt x="72" y="229"/>
                    <a:pt x="82" y="229"/>
                  </a:cubicBezTo>
                  <a:cubicBezTo>
                    <a:pt x="140" y="229"/>
                    <a:pt x="163" y="195"/>
                    <a:pt x="163" y="160"/>
                  </a:cubicBezTo>
                  <a:cubicBezTo>
                    <a:pt x="163" y="133"/>
                    <a:pt x="148" y="118"/>
                    <a:pt x="142" y="112"/>
                  </a:cubicBezTo>
                  <a:cubicBezTo>
                    <a:pt x="125" y="96"/>
                    <a:pt x="106" y="92"/>
                    <a:pt x="85" y="88"/>
                  </a:cubicBezTo>
                  <a:cubicBezTo>
                    <a:pt x="57" y="83"/>
                    <a:pt x="24" y="76"/>
                    <a:pt x="24" y="47"/>
                  </a:cubicBezTo>
                  <a:cubicBezTo>
                    <a:pt x="24" y="30"/>
                    <a:pt x="37" y="10"/>
                    <a:pt x="79" y="10"/>
                  </a:cubicBezTo>
                  <a:cubicBezTo>
                    <a:pt x="134" y="10"/>
                    <a:pt x="137" y="54"/>
                    <a:pt x="138" y="70"/>
                  </a:cubicBezTo>
                  <a:cubicBezTo>
                    <a:pt x="138" y="74"/>
                    <a:pt x="143" y="74"/>
                    <a:pt x="144" y="74"/>
                  </a:cubicBezTo>
                  <a:cubicBezTo>
                    <a:pt x="150" y="74"/>
                    <a:pt x="150" y="72"/>
                    <a:pt x="150" y="62"/>
                  </a:cubicBezTo>
                  <a:lnTo>
                    <a:pt x="150" y="12"/>
                  </a:lnTo>
                  <a:cubicBezTo>
                    <a:pt x="150" y="4"/>
                    <a:pt x="150" y="0"/>
                    <a:pt x="145" y="0"/>
                  </a:cubicBezTo>
                  <a:cubicBezTo>
                    <a:pt x="142" y="0"/>
                    <a:pt x="141" y="0"/>
                    <a:pt x="135" y="6"/>
                  </a:cubicBezTo>
                  <a:cubicBezTo>
                    <a:pt x="133" y="8"/>
                    <a:pt x="128" y="13"/>
                    <a:pt x="126" y="14"/>
                  </a:cubicBezTo>
                  <a:cubicBezTo>
                    <a:pt x="107" y="0"/>
                    <a:pt x="87" y="0"/>
                    <a:pt x="79" y="0"/>
                  </a:cubicBezTo>
                  <a:cubicBezTo>
                    <a:pt x="19" y="0"/>
                    <a:pt x="0" y="33"/>
                    <a:pt x="0" y="61"/>
                  </a:cubicBezTo>
                  <a:cubicBezTo>
                    <a:pt x="0" y="79"/>
                    <a:pt x="8" y="93"/>
                    <a:pt x="21" y="104"/>
                  </a:cubicBezTo>
                  <a:cubicBezTo>
                    <a:pt x="37" y="117"/>
                    <a:pt x="51" y="120"/>
                    <a:pt x="87" y="127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5">
              <a:extLst>
                <a:ext uri="{FF2B5EF4-FFF2-40B4-BE49-F238E27FC236}">
                  <a16:creationId xmlns:a16="http://schemas.microsoft.com/office/drawing/2014/main" id="{BA8E748E-B230-4F04-BC5A-38B5D36D7DC9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4448175" y="2560638"/>
              <a:ext cx="30163" cy="152400"/>
            </a:xfrm>
            <a:custGeom>
              <a:avLst/>
              <a:gdLst>
                <a:gd name="T0" fmla="*/ 116 w 116"/>
                <a:gd name="T1" fmla="*/ 494 h 499"/>
                <a:gd name="T2" fmla="*/ 107 w 116"/>
                <a:gd name="T3" fmla="*/ 483 h 499"/>
                <a:gd name="T4" fmla="*/ 29 w 116"/>
                <a:gd name="T5" fmla="*/ 250 h 499"/>
                <a:gd name="T6" fmla="*/ 109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3"/>
                    <a:pt x="116" y="492"/>
                    <a:pt x="107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09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3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7"/>
                    <a:pt x="106" y="499"/>
                    <a:pt x="111" y="499"/>
                  </a:cubicBezTo>
                  <a:cubicBezTo>
                    <a:pt x="114" y="499"/>
                    <a:pt x="116" y="498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6">
              <a:extLst>
                <a:ext uri="{FF2B5EF4-FFF2-40B4-BE49-F238E27FC236}">
                  <a16:creationId xmlns:a16="http://schemas.microsoft.com/office/drawing/2014/main" id="{8E08900C-95BE-4D2E-BFDB-823E90AD5331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4492625" y="2573338"/>
              <a:ext cx="50800" cy="101600"/>
            </a:xfrm>
            <a:custGeom>
              <a:avLst/>
              <a:gdLst>
                <a:gd name="T0" fmla="*/ 38 w 198"/>
                <a:gd name="T1" fmla="*/ 294 h 332"/>
                <a:gd name="T2" fmla="*/ 91 w 198"/>
                <a:gd name="T3" fmla="*/ 243 h 332"/>
                <a:gd name="T4" fmla="*/ 198 w 198"/>
                <a:gd name="T5" fmla="*/ 97 h 332"/>
                <a:gd name="T6" fmla="*/ 93 w 198"/>
                <a:gd name="T7" fmla="*/ 0 h 332"/>
                <a:gd name="T8" fmla="*/ 0 w 198"/>
                <a:gd name="T9" fmla="*/ 91 h 332"/>
                <a:gd name="T10" fmla="*/ 26 w 198"/>
                <a:gd name="T11" fmla="*/ 119 h 332"/>
                <a:gd name="T12" fmla="*/ 52 w 198"/>
                <a:gd name="T13" fmla="*/ 92 h 332"/>
                <a:gd name="T14" fmla="*/ 25 w 198"/>
                <a:gd name="T15" fmla="*/ 66 h 332"/>
                <a:gd name="T16" fmla="*/ 19 w 198"/>
                <a:gd name="T17" fmla="*/ 67 h 332"/>
                <a:gd name="T18" fmla="*/ 86 w 198"/>
                <a:gd name="T19" fmla="*/ 16 h 332"/>
                <a:gd name="T20" fmla="*/ 153 w 198"/>
                <a:gd name="T21" fmla="*/ 97 h 332"/>
                <a:gd name="T22" fmla="*/ 101 w 198"/>
                <a:gd name="T23" fmla="*/ 207 h 332"/>
                <a:gd name="T24" fmla="*/ 5 w 198"/>
                <a:gd name="T25" fmla="*/ 314 h 332"/>
                <a:gd name="T26" fmla="*/ 0 w 198"/>
                <a:gd name="T27" fmla="*/ 332 h 332"/>
                <a:gd name="T28" fmla="*/ 185 w 198"/>
                <a:gd name="T29" fmla="*/ 332 h 332"/>
                <a:gd name="T30" fmla="*/ 198 w 198"/>
                <a:gd name="T31" fmla="*/ 246 h 332"/>
                <a:gd name="T32" fmla="*/ 186 w 198"/>
                <a:gd name="T33" fmla="*/ 246 h 332"/>
                <a:gd name="T34" fmla="*/ 175 w 198"/>
                <a:gd name="T35" fmla="*/ 290 h 332"/>
                <a:gd name="T36" fmla="*/ 128 w 198"/>
                <a:gd name="T37" fmla="*/ 294 h 332"/>
                <a:gd name="T38" fmla="*/ 38 w 198"/>
                <a:gd name="T39" fmla="*/ 29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332">
                  <a:moveTo>
                    <a:pt x="38" y="294"/>
                  </a:moveTo>
                  <a:lnTo>
                    <a:pt x="91" y="243"/>
                  </a:lnTo>
                  <a:cubicBezTo>
                    <a:pt x="169" y="174"/>
                    <a:pt x="198" y="147"/>
                    <a:pt x="198" y="97"/>
                  </a:cubicBezTo>
                  <a:cubicBezTo>
                    <a:pt x="198" y="40"/>
                    <a:pt x="154" y="0"/>
                    <a:pt x="93" y="0"/>
                  </a:cubicBezTo>
                  <a:cubicBezTo>
                    <a:pt x="36" y="0"/>
                    <a:pt x="0" y="46"/>
                    <a:pt x="0" y="91"/>
                  </a:cubicBezTo>
                  <a:cubicBezTo>
                    <a:pt x="0" y="119"/>
                    <a:pt x="24" y="119"/>
                    <a:pt x="26" y="119"/>
                  </a:cubicBezTo>
                  <a:cubicBezTo>
                    <a:pt x="34" y="119"/>
                    <a:pt x="52" y="113"/>
                    <a:pt x="52" y="92"/>
                  </a:cubicBezTo>
                  <a:cubicBezTo>
                    <a:pt x="52" y="79"/>
                    <a:pt x="43" y="66"/>
                    <a:pt x="25" y="66"/>
                  </a:cubicBezTo>
                  <a:cubicBezTo>
                    <a:pt x="21" y="66"/>
                    <a:pt x="20" y="66"/>
                    <a:pt x="19" y="67"/>
                  </a:cubicBezTo>
                  <a:cubicBezTo>
                    <a:pt x="30" y="34"/>
                    <a:pt x="57" y="16"/>
                    <a:pt x="86" y="16"/>
                  </a:cubicBezTo>
                  <a:cubicBezTo>
                    <a:pt x="132" y="16"/>
                    <a:pt x="153" y="56"/>
                    <a:pt x="153" y="97"/>
                  </a:cubicBezTo>
                  <a:cubicBezTo>
                    <a:pt x="153" y="137"/>
                    <a:pt x="128" y="176"/>
                    <a:pt x="101" y="207"/>
                  </a:cubicBezTo>
                  <a:lnTo>
                    <a:pt x="5" y="314"/>
                  </a:lnTo>
                  <a:cubicBezTo>
                    <a:pt x="0" y="319"/>
                    <a:pt x="0" y="320"/>
                    <a:pt x="0" y="332"/>
                  </a:cubicBezTo>
                  <a:lnTo>
                    <a:pt x="185" y="332"/>
                  </a:lnTo>
                  <a:lnTo>
                    <a:pt x="198" y="246"/>
                  </a:lnTo>
                  <a:lnTo>
                    <a:pt x="186" y="246"/>
                  </a:lnTo>
                  <a:cubicBezTo>
                    <a:pt x="184" y="261"/>
                    <a:pt x="180" y="283"/>
                    <a:pt x="175" y="290"/>
                  </a:cubicBezTo>
                  <a:cubicBezTo>
                    <a:pt x="172" y="294"/>
                    <a:pt x="139" y="294"/>
                    <a:pt x="128" y="294"/>
                  </a:cubicBezTo>
                  <a:lnTo>
                    <a:pt x="38" y="29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17">
              <a:extLst>
                <a:ext uri="{FF2B5EF4-FFF2-40B4-BE49-F238E27FC236}">
                  <a16:creationId xmlns:a16="http://schemas.microsoft.com/office/drawing/2014/main" id="{C6AEB49F-A2E0-4C22-895D-90F95AD2AD6A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4551362" y="2606675"/>
              <a:ext cx="77788" cy="69850"/>
            </a:xfrm>
            <a:custGeom>
              <a:avLst/>
              <a:gdLst>
                <a:gd name="T0" fmla="*/ 295 w 295"/>
                <a:gd name="T1" fmla="*/ 35 h 226"/>
                <a:gd name="T2" fmla="*/ 275 w 295"/>
                <a:gd name="T3" fmla="*/ 0 h 226"/>
                <a:gd name="T4" fmla="*/ 249 w 295"/>
                <a:gd name="T5" fmla="*/ 23 h 226"/>
                <a:gd name="T6" fmla="*/ 256 w 295"/>
                <a:gd name="T7" fmla="*/ 38 h 226"/>
                <a:gd name="T8" fmla="*/ 274 w 295"/>
                <a:gd name="T9" fmla="*/ 80 h 226"/>
                <a:gd name="T10" fmla="*/ 249 w 295"/>
                <a:gd name="T11" fmla="*/ 152 h 226"/>
                <a:gd name="T12" fmla="*/ 192 w 295"/>
                <a:gd name="T13" fmla="*/ 190 h 226"/>
                <a:gd name="T14" fmla="*/ 144 w 295"/>
                <a:gd name="T15" fmla="*/ 145 h 226"/>
                <a:gd name="T16" fmla="*/ 161 w 295"/>
                <a:gd name="T17" fmla="*/ 86 h 226"/>
                <a:gd name="T18" fmla="*/ 152 w 295"/>
                <a:gd name="T19" fmla="*/ 75 h 226"/>
                <a:gd name="T20" fmla="*/ 138 w 295"/>
                <a:gd name="T21" fmla="*/ 84 h 226"/>
                <a:gd name="T22" fmla="*/ 127 w 295"/>
                <a:gd name="T23" fmla="*/ 144 h 226"/>
                <a:gd name="T24" fmla="*/ 59 w 295"/>
                <a:gd name="T25" fmla="*/ 190 h 226"/>
                <a:gd name="T26" fmla="*/ 16 w 295"/>
                <a:gd name="T27" fmla="*/ 133 h 226"/>
                <a:gd name="T28" fmla="*/ 67 w 295"/>
                <a:gd name="T29" fmla="*/ 12 h 226"/>
                <a:gd name="T30" fmla="*/ 57 w 295"/>
                <a:gd name="T31" fmla="*/ 2 h 226"/>
                <a:gd name="T32" fmla="*/ 44 w 295"/>
                <a:gd name="T33" fmla="*/ 13 h 226"/>
                <a:gd name="T34" fmla="*/ 0 w 295"/>
                <a:gd name="T35" fmla="*/ 155 h 226"/>
                <a:gd name="T36" fmla="*/ 52 w 295"/>
                <a:gd name="T37" fmla="*/ 226 h 226"/>
                <a:gd name="T38" fmla="*/ 129 w 295"/>
                <a:gd name="T39" fmla="*/ 174 h 226"/>
                <a:gd name="T40" fmla="*/ 184 w 295"/>
                <a:gd name="T41" fmla="*/ 226 h 226"/>
                <a:gd name="T42" fmla="*/ 264 w 295"/>
                <a:gd name="T43" fmla="*/ 158 h 226"/>
                <a:gd name="T44" fmla="*/ 295 w 295"/>
                <a:gd name="T45" fmla="*/ 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5" h="226">
                  <a:moveTo>
                    <a:pt x="295" y="35"/>
                  </a:moveTo>
                  <a:cubicBezTo>
                    <a:pt x="295" y="13"/>
                    <a:pt x="286" y="0"/>
                    <a:pt x="275" y="0"/>
                  </a:cubicBezTo>
                  <a:cubicBezTo>
                    <a:pt x="262" y="0"/>
                    <a:pt x="249" y="12"/>
                    <a:pt x="249" y="23"/>
                  </a:cubicBezTo>
                  <a:cubicBezTo>
                    <a:pt x="249" y="28"/>
                    <a:pt x="251" y="34"/>
                    <a:pt x="256" y="38"/>
                  </a:cubicBezTo>
                  <a:cubicBezTo>
                    <a:pt x="265" y="46"/>
                    <a:pt x="274" y="59"/>
                    <a:pt x="274" y="80"/>
                  </a:cubicBezTo>
                  <a:cubicBezTo>
                    <a:pt x="274" y="100"/>
                    <a:pt x="264" y="129"/>
                    <a:pt x="249" y="152"/>
                  </a:cubicBezTo>
                  <a:cubicBezTo>
                    <a:pt x="234" y="173"/>
                    <a:pt x="216" y="190"/>
                    <a:pt x="192" y="190"/>
                  </a:cubicBezTo>
                  <a:cubicBezTo>
                    <a:pt x="164" y="190"/>
                    <a:pt x="148" y="172"/>
                    <a:pt x="144" y="145"/>
                  </a:cubicBezTo>
                  <a:cubicBezTo>
                    <a:pt x="149" y="132"/>
                    <a:pt x="161" y="100"/>
                    <a:pt x="161" y="86"/>
                  </a:cubicBezTo>
                  <a:cubicBezTo>
                    <a:pt x="161" y="80"/>
                    <a:pt x="158" y="75"/>
                    <a:pt x="152" y="75"/>
                  </a:cubicBezTo>
                  <a:cubicBezTo>
                    <a:pt x="148" y="75"/>
                    <a:pt x="142" y="76"/>
                    <a:pt x="138" y="84"/>
                  </a:cubicBezTo>
                  <a:cubicBezTo>
                    <a:pt x="133" y="94"/>
                    <a:pt x="127" y="126"/>
                    <a:pt x="127" y="144"/>
                  </a:cubicBezTo>
                  <a:cubicBezTo>
                    <a:pt x="110" y="168"/>
                    <a:pt x="90" y="190"/>
                    <a:pt x="59" y="190"/>
                  </a:cubicBezTo>
                  <a:cubicBezTo>
                    <a:pt x="26" y="190"/>
                    <a:pt x="16" y="161"/>
                    <a:pt x="16" y="133"/>
                  </a:cubicBezTo>
                  <a:cubicBezTo>
                    <a:pt x="16" y="70"/>
                    <a:pt x="67" y="18"/>
                    <a:pt x="67" y="12"/>
                  </a:cubicBezTo>
                  <a:cubicBezTo>
                    <a:pt x="67" y="6"/>
                    <a:pt x="63" y="2"/>
                    <a:pt x="57" y="2"/>
                  </a:cubicBezTo>
                  <a:cubicBezTo>
                    <a:pt x="51" y="2"/>
                    <a:pt x="47" y="9"/>
                    <a:pt x="44" y="13"/>
                  </a:cubicBezTo>
                  <a:cubicBezTo>
                    <a:pt x="19" y="50"/>
                    <a:pt x="0" y="109"/>
                    <a:pt x="0" y="155"/>
                  </a:cubicBezTo>
                  <a:cubicBezTo>
                    <a:pt x="0" y="189"/>
                    <a:pt x="11" y="226"/>
                    <a:pt x="52" y="226"/>
                  </a:cubicBezTo>
                  <a:cubicBezTo>
                    <a:pt x="87" y="226"/>
                    <a:pt x="111" y="201"/>
                    <a:pt x="129" y="174"/>
                  </a:cubicBezTo>
                  <a:cubicBezTo>
                    <a:pt x="133" y="202"/>
                    <a:pt x="153" y="226"/>
                    <a:pt x="184" y="226"/>
                  </a:cubicBezTo>
                  <a:cubicBezTo>
                    <a:pt x="223" y="226"/>
                    <a:pt x="246" y="195"/>
                    <a:pt x="264" y="158"/>
                  </a:cubicBezTo>
                  <a:cubicBezTo>
                    <a:pt x="276" y="134"/>
                    <a:pt x="295" y="66"/>
                    <a:pt x="295" y="35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18">
              <a:extLst>
                <a:ext uri="{FF2B5EF4-FFF2-40B4-BE49-F238E27FC236}">
                  <a16:creationId xmlns:a16="http://schemas.microsoft.com/office/drawing/2014/main" id="{C18CEEEA-2983-4229-971B-9F0B195D5FCB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4638675" y="2579688"/>
              <a:ext cx="39688" cy="96838"/>
            </a:xfrm>
            <a:custGeom>
              <a:avLst/>
              <a:gdLst>
                <a:gd name="T0" fmla="*/ 91 w 153"/>
                <a:gd name="T1" fmla="*/ 113 h 318"/>
                <a:gd name="T2" fmla="*/ 138 w 153"/>
                <a:gd name="T3" fmla="*/ 113 h 318"/>
                <a:gd name="T4" fmla="*/ 153 w 153"/>
                <a:gd name="T5" fmla="*/ 103 h 318"/>
                <a:gd name="T6" fmla="*/ 139 w 153"/>
                <a:gd name="T7" fmla="*/ 98 h 318"/>
                <a:gd name="T8" fmla="*/ 95 w 153"/>
                <a:gd name="T9" fmla="*/ 98 h 318"/>
                <a:gd name="T10" fmla="*/ 116 w 153"/>
                <a:gd name="T11" fmla="*/ 14 h 318"/>
                <a:gd name="T12" fmla="*/ 101 w 153"/>
                <a:gd name="T13" fmla="*/ 0 h 318"/>
                <a:gd name="T14" fmla="*/ 82 w 153"/>
                <a:gd name="T15" fmla="*/ 18 h 318"/>
                <a:gd name="T16" fmla="*/ 62 w 153"/>
                <a:gd name="T17" fmla="*/ 98 h 318"/>
                <a:gd name="T18" fmla="*/ 15 w 153"/>
                <a:gd name="T19" fmla="*/ 98 h 318"/>
                <a:gd name="T20" fmla="*/ 0 w 153"/>
                <a:gd name="T21" fmla="*/ 107 h 318"/>
                <a:gd name="T22" fmla="*/ 14 w 153"/>
                <a:gd name="T23" fmla="*/ 113 h 318"/>
                <a:gd name="T24" fmla="*/ 58 w 153"/>
                <a:gd name="T25" fmla="*/ 113 h 318"/>
                <a:gd name="T26" fmla="*/ 20 w 153"/>
                <a:gd name="T27" fmla="*/ 272 h 318"/>
                <a:gd name="T28" fmla="*/ 66 w 153"/>
                <a:gd name="T29" fmla="*/ 318 h 318"/>
                <a:gd name="T30" fmla="*/ 145 w 153"/>
                <a:gd name="T31" fmla="*/ 241 h 318"/>
                <a:gd name="T32" fmla="*/ 139 w 153"/>
                <a:gd name="T33" fmla="*/ 236 h 318"/>
                <a:gd name="T34" fmla="*/ 132 w 153"/>
                <a:gd name="T35" fmla="*/ 243 h 318"/>
                <a:gd name="T36" fmla="*/ 67 w 153"/>
                <a:gd name="T37" fmla="*/ 307 h 318"/>
                <a:gd name="T38" fmla="*/ 52 w 153"/>
                <a:gd name="T39" fmla="*/ 284 h 318"/>
                <a:gd name="T40" fmla="*/ 55 w 153"/>
                <a:gd name="T41" fmla="*/ 260 h 318"/>
                <a:gd name="T42" fmla="*/ 91 w 153"/>
                <a:gd name="T43" fmla="*/ 1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3" h="318">
                  <a:moveTo>
                    <a:pt x="91" y="113"/>
                  </a:moveTo>
                  <a:lnTo>
                    <a:pt x="138" y="113"/>
                  </a:lnTo>
                  <a:cubicBezTo>
                    <a:pt x="148" y="113"/>
                    <a:pt x="153" y="113"/>
                    <a:pt x="153" y="103"/>
                  </a:cubicBezTo>
                  <a:cubicBezTo>
                    <a:pt x="153" y="98"/>
                    <a:pt x="148" y="98"/>
                    <a:pt x="139" y="98"/>
                  </a:cubicBezTo>
                  <a:lnTo>
                    <a:pt x="95" y="98"/>
                  </a:lnTo>
                  <a:cubicBezTo>
                    <a:pt x="113" y="27"/>
                    <a:pt x="116" y="17"/>
                    <a:pt x="116" y="14"/>
                  </a:cubicBezTo>
                  <a:cubicBezTo>
                    <a:pt x="116" y="5"/>
                    <a:pt x="110" y="0"/>
                    <a:pt x="101" y="0"/>
                  </a:cubicBezTo>
                  <a:cubicBezTo>
                    <a:pt x="100" y="0"/>
                    <a:pt x="86" y="1"/>
                    <a:pt x="82" y="18"/>
                  </a:cubicBezTo>
                  <a:lnTo>
                    <a:pt x="62" y="98"/>
                  </a:lnTo>
                  <a:lnTo>
                    <a:pt x="15" y="98"/>
                  </a:lnTo>
                  <a:cubicBezTo>
                    <a:pt x="5" y="98"/>
                    <a:pt x="0" y="98"/>
                    <a:pt x="0" y="107"/>
                  </a:cubicBezTo>
                  <a:cubicBezTo>
                    <a:pt x="0" y="113"/>
                    <a:pt x="4" y="113"/>
                    <a:pt x="14" y="113"/>
                  </a:cubicBezTo>
                  <a:lnTo>
                    <a:pt x="58" y="113"/>
                  </a:lnTo>
                  <a:cubicBezTo>
                    <a:pt x="22" y="255"/>
                    <a:pt x="20" y="263"/>
                    <a:pt x="20" y="272"/>
                  </a:cubicBezTo>
                  <a:cubicBezTo>
                    <a:pt x="20" y="299"/>
                    <a:pt x="39" y="318"/>
                    <a:pt x="66" y="318"/>
                  </a:cubicBezTo>
                  <a:cubicBezTo>
                    <a:pt x="117" y="318"/>
                    <a:pt x="145" y="245"/>
                    <a:pt x="145" y="241"/>
                  </a:cubicBezTo>
                  <a:cubicBezTo>
                    <a:pt x="145" y="236"/>
                    <a:pt x="141" y="236"/>
                    <a:pt x="139" y="236"/>
                  </a:cubicBezTo>
                  <a:cubicBezTo>
                    <a:pt x="135" y="236"/>
                    <a:pt x="134" y="238"/>
                    <a:pt x="132" y="243"/>
                  </a:cubicBezTo>
                  <a:cubicBezTo>
                    <a:pt x="110" y="295"/>
                    <a:pt x="84" y="307"/>
                    <a:pt x="67" y="307"/>
                  </a:cubicBezTo>
                  <a:cubicBezTo>
                    <a:pt x="57" y="307"/>
                    <a:pt x="52" y="300"/>
                    <a:pt x="52" y="284"/>
                  </a:cubicBezTo>
                  <a:cubicBezTo>
                    <a:pt x="52" y="272"/>
                    <a:pt x="53" y="269"/>
                    <a:pt x="55" y="260"/>
                  </a:cubicBezTo>
                  <a:lnTo>
                    <a:pt x="91" y="11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9">
              <a:extLst>
                <a:ext uri="{FF2B5EF4-FFF2-40B4-BE49-F238E27FC236}">
                  <a16:creationId xmlns:a16="http://schemas.microsoft.com/office/drawing/2014/main" id="{8CB32720-AA07-4678-9CC6-66F222C65051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4719637" y="2586038"/>
              <a:ext cx="85725" cy="101600"/>
            </a:xfrm>
            <a:custGeom>
              <a:avLst/>
              <a:gdLst>
                <a:gd name="T0" fmla="*/ 176 w 332"/>
                <a:gd name="T1" fmla="*/ 176 h 332"/>
                <a:gd name="T2" fmla="*/ 315 w 332"/>
                <a:gd name="T3" fmla="*/ 176 h 332"/>
                <a:gd name="T4" fmla="*/ 332 w 332"/>
                <a:gd name="T5" fmla="*/ 166 h 332"/>
                <a:gd name="T6" fmla="*/ 315 w 332"/>
                <a:gd name="T7" fmla="*/ 156 h 332"/>
                <a:gd name="T8" fmla="*/ 176 w 332"/>
                <a:gd name="T9" fmla="*/ 156 h 332"/>
                <a:gd name="T10" fmla="*/ 176 w 332"/>
                <a:gd name="T11" fmla="*/ 16 h 332"/>
                <a:gd name="T12" fmla="*/ 166 w 332"/>
                <a:gd name="T13" fmla="*/ 0 h 332"/>
                <a:gd name="T14" fmla="*/ 156 w 332"/>
                <a:gd name="T15" fmla="*/ 16 h 332"/>
                <a:gd name="T16" fmla="*/ 156 w 332"/>
                <a:gd name="T17" fmla="*/ 156 h 332"/>
                <a:gd name="T18" fmla="*/ 17 w 332"/>
                <a:gd name="T19" fmla="*/ 156 h 332"/>
                <a:gd name="T20" fmla="*/ 0 w 332"/>
                <a:gd name="T21" fmla="*/ 166 h 332"/>
                <a:gd name="T22" fmla="*/ 17 w 332"/>
                <a:gd name="T23" fmla="*/ 176 h 332"/>
                <a:gd name="T24" fmla="*/ 156 w 332"/>
                <a:gd name="T25" fmla="*/ 176 h 332"/>
                <a:gd name="T26" fmla="*/ 156 w 332"/>
                <a:gd name="T27" fmla="*/ 315 h 332"/>
                <a:gd name="T28" fmla="*/ 166 w 332"/>
                <a:gd name="T29" fmla="*/ 332 h 332"/>
                <a:gd name="T30" fmla="*/ 176 w 332"/>
                <a:gd name="T31" fmla="*/ 315 h 332"/>
                <a:gd name="T32" fmla="*/ 176 w 332"/>
                <a:gd name="T33" fmla="*/ 17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32">
                  <a:moveTo>
                    <a:pt x="176" y="176"/>
                  </a:moveTo>
                  <a:lnTo>
                    <a:pt x="315" y="176"/>
                  </a:lnTo>
                  <a:cubicBezTo>
                    <a:pt x="322" y="176"/>
                    <a:pt x="332" y="176"/>
                    <a:pt x="332" y="166"/>
                  </a:cubicBezTo>
                  <a:cubicBezTo>
                    <a:pt x="332" y="156"/>
                    <a:pt x="322" y="156"/>
                    <a:pt x="315" y="156"/>
                  </a:cubicBezTo>
                  <a:lnTo>
                    <a:pt x="176" y="156"/>
                  </a:lnTo>
                  <a:lnTo>
                    <a:pt x="176" y="16"/>
                  </a:lnTo>
                  <a:cubicBezTo>
                    <a:pt x="176" y="9"/>
                    <a:pt x="176" y="0"/>
                    <a:pt x="166" y="0"/>
                  </a:cubicBezTo>
                  <a:cubicBezTo>
                    <a:pt x="156" y="0"/>
                    <a:pt x="156" y="9"/>
                    <a:pt x="156" y="16"/>
                  </a:cubicBezTo>
                  <a:lnTo>
                    <a:pt x="156" y="156"/>
                  </a:lnTo>
                  <a:lnTo>
                    <a:pt x="17" y="156"/>
                  </a:lnTo>
                  <a:cubicBezTo>
                    <a:pt x="10" y="156"/>
                    <a:pt x="0" y="156"/>
                    <a:pt x="0" y="166"/>
                  </a:cubicBezTo>
                  <a:cubicBezTo>
                    <a:pt x="0" y="176"/>
                    <a:pt x="10" y="176"/>
                    <a:pt x="17" y="176"/>
                  </a:cubicBezTo>
                  <a:lnTo>
                    <a:pt x="156" y="176"/>
                  </a:lnTo>
                  <a:lnTo>
                    <a:pt x="156" y="315"/>
                  </a:lnTo>
                  <a:cubicBezTo>
                    <a:pt x="156" y="322"/>
                    <a:pt x="156" y="332"/>
                    <a:pt x="166" y="332"/>
                  </a:cubicBezTo>
                  <a:cubicBezTo>
                    <a:pt x="176" y="332"/>
                    <a:pt x="176" y="322"/>
                    <a:pt x="176" y="315"/>
                  </a:cubicBezTo>
                  <a:lnTo>
                    <a:pt x="176" y="17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0">
              <a:extLst>
                <a:ext uri="{FF2B5EF4-FFF2-40B4-BE49-F238E27FC236}">
                  <a16:creationId xmlns:a16="http://schemas.microsoft.com/office/drawing/2014/main" id="{98A858CF-319B-4038-91AE-77A4D66D25AE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4846637" y="2566988"/>
              <a:ext cx="53975" cy="109538"/>
            </a:xfrm>
            <a:custGeom>
              <a:avLst/>
              <a:gdLst>
                <a:gd name="T0" fmla="*/ 206 w 206"/>
                <a:gd name="T1" fmla="*/ 102 h 357"/>
                <a:gd name="T2" fmla="*/ 146 w 206"/>
                <a:gd name="T3" fmla="*/ 0 h 357"/>
                <a:gd name="T4" fmla="*/ 0 w 206"/>
                <a:gd name="T5" fmla="*/ 255 h 357"/>
                <a:gd name="T6" fmla="*/ 60 w 206"/>
                <a:gd name="T7" fmla="*/ 357 h 357"/>
                <a:gd name="T8" fmla="*/ 206 w 206"/>
                <a:gd name="T9" fmla="*/ 102 h 357"/>
                <a:gd name="T10" fmla="*/ 53 w 206"/>
                <a:gd name="T11" fmla="*/ 170 h 357"/>
                <a:gd name="T12" fmla="*/ 92 w 206"/>
                <a:gd name="T13" fmla="*/ 63 h 357"/>
                <a:gd name="T14" fmla="*/ 146 w 206"/>
                <a:gd name="T15" fmla="*/ 11 h 357"/>
                <a:gd name="T16" fmla="*/ 173 w 206"/>
                <a:gd name="T17" fmla="*/ 71 h 357"/>
                <a:gd name="T18" fmla="*/ 157 w 206"/>
                <a:gd name="T19" fmla="*/ 170 h 357"/>
                <a:gd name="T20" fmla="*/ 53 w 206"/>
                <a:gd name="T21" fmla="*/ 170 h 357"/>
                <a:gd name="T22" fmla="*/ 153 w 206"/>
                <a:gd name="T23" fmla="*/ 186 h 357"/>
                <a:gd name="T24" fmla="*/ 118 w 206"/>
                <a:gd name="T25" fmla="*/ 288 h 357"/>
                <a:gd name="T26" fmla="*/ 60 w 206"/>
                <a:gd name="T27" fmla="*/ 346 h 357"/>
                <a:gd name="T28" fmla="*/ 33 w 206"/>
                <a:gd name="T29" fmla="*/ 285 h 357"/>
                <a:gd name="T30" fmla="*/ 49 w 206"/>
                <a:gd name="T31" fmla="*/ 186 h 357"/>
                <a:gd name="T32" fmla="*/ 153 w 206"/>
                <a:gd name="T33" fmla="*/ 18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6" h="357">
                  <a:moveTo>
                    <a:pt x="206" y="102"/>
                  </a:moveTo>
                  <a:cubicBezTo>
                    <a:pt x="206" y="69"/>
                    <a:pt x="197" y="0"/>
                    <a:pt x="146" y="0"/>
                  </a:cubicBezTo>
                  <a:cubicBezTo>
                    <a:pt x="77" y="0"/>
                    <a:pt x="0" y="141"/>
                    <a:pt x="0" y="255"/>
                  </a:cubicBezTo>
                  <a:cubicBezTo>
                    <a:pt x="0" y="302"/>
                    <a:pt x="15" y="357"/>
                    <a:pt x="60" y="357"/>
                  </a:cubicBezTo>
                  <a:cubicBezTo>
                    <a:pt x="131" y="357"/>
                    <a:pt x="206" y="214"/>
                    <a:pt x="206" y="102"/>
                  </a:cubicBezTo>
                  <a:close/>
                  <a:moveTo>
                    <a:pt x="53" y="170"/>
                  </a:moveTo>
                  <a:cubicBezTo>
                    <a:pt x="62" y="139"/>
                    <a:pt x="72" y="99"/>
                    <a:pt x="92" y="63"/>
                  </a:cubicBezTo>
                  <a:cubicBezTo>
                    <a:pt x="105" y="39"/>
                    <a:pt x="124" y="11"/>
                    <a:pt x="146" y="11"/>
                  </a:cubicBezTo>
                  <a:cubicBezTo>
                    <a:pt x="170" y="11"/>
                    <a:pt x="173" y="43"/>
                    <a:pt x="173" y="71"/>
                  </a:cubicBezTo>
                  <a:cubicBezTo>
                    <a:pt x="173" y="96"/>
                    <a:pt x="169" y="121"/>
                    <a:pt x="157" y="170"/>
                  </a:cubicBezTo>
                  <a:lnTo>
                    <a:pt x="53" y="170"/>
                  </a:lnTo>
                  <a:close/>
                  <a:moveTo>
                    <a:pt x="153" y="186"/>
                  </a:moveTo>
                  <a:cubicBezTo>
                    <a:pt x="147" y="209"/>
                    <a:pt x="137" y="252"/>
                    <a:pt x="118" y="288"/>
                  </a:cubicBezTo>
                  <a:cubicBezTo>
                    <a:pt x="101" y="321"/>
                    <a:pt x="82" y="346"/>
                    <a:pt x="60" y="346"/>
                  </a:cubicBezTo>
                  <a:cubicBezTo>
                    <a:pt x="44" y="346"/>
                    <a:pt x="33" y="331"/>
                    <a:pt x="33" y="285"/>
                  </a:cubicBezTo>
                  <a:cubicBezTo>
                    <a:pt x="33" y="264"/>
                    <a:pt x="36" y="235"/>
                    <a:pt x="49" y="186"/>
                  </a:cubicBezTo>
                  <a:lnTo>
                    <a:pt x="153" y="18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1">
              <a:extLst>
                <a:ext uri="{FF2B5EF4-FFF2-40B4-BE49-F238E27FC236}">
                  <a16:creationId xmlns:a16="http://schemas.microsoft.com/office/drawing/2014/main" id="{BA0A8617-CBF0-49D4-9013-C7BB2440831B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4913312" y="2560638"/>
              <a:ext cx="30163" cy="152400"/>
            </a:xfrm>
            <a:custGeom>
              <a:avLst/>
              <a:gdLst>
                <a:gd name="T0" fmla="*/ 115 w 115"/>
                <a:gd name="T1" fmla="*/ 250 h 499"/>
                <a:gd name="T2" fmla="*/ 82 w 115"/>
                <a:gd name="T3" fmla="*/ 94 h 499"/>
                <a:gd name="T4" fmla="*/ 4 w 115"/>
                <a:gd name="T5" fmla="*/ 0 h 499"/>
                <a:gd name="T6" fmla="*/ 0 w 115"/>
                <a:gd name="T7" fmla="*/ 5 h 499"/>
                <a:gd name="T8" fmla="*/ 9 w 115"/>
                <a:gd name="T9" fmla="*/ 17 h 499"/>
                <a:gd name="T10" fmla="*/ 86 w 115"/>
                <a:gd name="T11" fmla="*/ 250 h 499"/>
                <a:gd name="T12" fmla="*/ 6 w 115"/>
                <a:gd name="T13" fmla="*/ 486 h 499"/>
                <a:gd name="T14" fmla="*/ 0 w 115"/>
                <a:gd name="T15" fmla="*/ 494 h 499"/>
                <a:gd name="T16" fmla="*/ 4 w 115"/>
                <a:gd name="T17" fmla="*/ 499 h 499"/>
                <a:gd name="T18" fmla="*/ 84 w 115"/>
                <a:gd name="T19" fmla="*/ 402 h 499"/>
                <a:gd name="T20" fmla="*/ 115 w 115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250"/>
                  </a:moveTo>
                  <a:cubicBezTo>
                    <a:pt x="115" y="211"/>
                    <a:pt x="110" y="151"/>
                    <a:pt x="82" y="94"/>
                  </a:cubicBezTo>
                  <a:cubicBezTo>
                    <a:pt x="52" y="33"/>
                    <a:pt x="9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9" y="17"/>
                  </a:cubicBezTo>
                  <a:cubicBezTo>
                    <a:pt x="58" y="66"/>
                    <a:pt x="86" y="146"/>
                    <a:pt x="86" y="250"/>
                  </a:cubicBezTo>
                  <a:cubicBezTo>
                    <a:pt x="86" y="335"/>
                    <a:pt x="68" y="423"/>
                    <a:pt x="6" y="486"/>
                  </a:cubicBezTo>
                  <a:cubicBezTo>
                    <a:pt x="0" y="492"/>
                    <a:pt x="0" y="493"/>
                    <a:pt x="0" y="494"/>
                  </a:cubicBezTo>
                  <a:cubicBezTo>
                    <a:pt x="0" y="497"/>
                    <a:pt x="2" y="499"/>
                    <a:pt x="4" y="499"/>
                  </a:cubicBezTo>
                  <a:cubicBezTo>
                    <a:pt x="9" y="499"/>
                    <a:pt x="54" y="465"/>
                    <a:pt x="84" y="402"/>
                  </a:cubicBezTo>
                  <a:cubicBezTo>
                    <a:pt x="109" y="347"/>
                    <a:pt x="115" y="292"/>
                    <a:pt x="115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F8FFE6CB-BAC3-4FC6-9790-4BFC8A112C97}"/>
                </a:ext>
              </a:extLst>
            </p:cNvPr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4959350" y="2560638"/>
              <a:ext cx="17463" cy="152400"/>
            </a:xfrm>
            <a:custGeom>
              <a:avLst/>
              <a:gdLst>
                <a:gd name="T0" fmla="*/ 68 w 68"/>
                <a:gd name="T1" fmla="*/ 0 h 499"/>
                <a:gd name="T2" fmla="*/ 0 w 68"/>
                <a:gd name="T3" fmla="*/ 0 h 499"/>
                <a:gd name="T4" fmla="*/ 0 w 68"/>
                <a:gd name="T5" fmla="*/ 20 h 499"/>
                <a:gd name="T6" fmla="*/ 48 w 68"/>
                <a:gd name="T7" fmla="*/ 20 h 499"/>
                <a:gd name="T8" fmla="*/ 48 w 68"/>
                <a:gd name="T9" fmla="*/ 479 h 499"/>
                <a:gd name="T10" fmla="*/ 0 w 68"/>
                <a:gd name="T11" fmla="*/ 479 h 499"/>
                <a:gd name="T12" fmla="*/ 0 w 68"/>
                <a:gd name="T13" fmla="*/ 499 h 499"/>
                <a:gd name="T14" fmla="*/ 68 w 68"/>
                <a:gd name="T15" fmla="*/ 499 h 499"/>
                <a:gd name="T16" fmla="*/ 68 w 68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9">
                  <a:moveTo>
                    <a:pt x="68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48" y="20"/>
                  </a:lnTo>
                  <a:lnTo>
                    <a:pt x="48" y="479"/>
                  </a:lnTo>
                  <a:lnTo>
                    <a:pt x="0" y="479"/>
                  </a:lnTo>
                  <a:lnTo>
                    <a:pt x="0" y="499"/>
                  </a:lnTo>
                  <a:lnTo>
                    <a:pt x="68" y="499"/>
                  </a:lnTo>
                  <a:lnTo>
                    <a:pt x="68" y="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8" name="Picture 317">
            <a:extLst>
              <a:ext uri="{FF2B5EF4-FFF2-40B4-BE49-F238E27FC236}">
                <a16:creationId xmlns:a16="http://schemas.microsoft.com/office/drawing/2014/main" id="{207FF96C-D878-45CB-A306-14FCC62D36BB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2818545" y="3513891"/>
            <a:ext cx="5760859" cy="29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3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12186"/>
  <p:tag name="ORIGINALWIDTH" val="58.62232"/>
  <p:tag name="LATEXADDIN" val="\documentclass{article}&#10;\usepackage{amsmath}&#10;\pagestyle{empty}&#10;\begin{document}&#10;&#10;$V(\phi)=\frac{1}{2}m^{2}\phi^{2}-\frac{\lambda}{4}\phi^{4}+...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50949"/>
  <p:tag name="ORIGINALWIDTH" val="3.422403"/>
  <p:tag name="EMFCHILD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125"/>
  <p:tag name="LATEXADDIN" val="\documentclass{article}&#10;\usepackage{amsmath}&#10;\pagestyle{empty}&#10;\begin{document}&#10;&#10;$\omega_{i}=\sqrt{1-\epsilon_{i}^{2}}$&#10;&#10;&#10;\end{document}"/>
  <p:tag name="IGUANATEXSIZE" val="20"/>
  <p:tag name="IGUANATEXCURSOR" val="9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06252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5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52"/>
  <p:tag name="ORIGINALWIDTH" val="4.75"/>
  <p:tag name="EMFCHILD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13.56252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1.75"/>
  <p:tag name="EMFCHILD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8752"/>
  <p:tag name="EMFCHILD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75"/>
  <p:tag name="EMFCHILD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625"/>
  <p:tag name="EMFCHILD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125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1898"/>
  <p:tag name="ORIGINALWIDTH" val="1.305931"/>
  <p:tag name="EMFCHILD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25"/>
  <p:tag name="ORIGINALWIDTH" val="2.31252"/>
  <p:tag name="LATEXADDIN" val="\documentclass{article}&#10;\usepackage{amsmath}&#10;\pagestyle{empty}&#10;\begin{document}&#10;&#10;$2a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48"/>
  <p:tag name="ORIGINALWIDTH" val="2.68752"/>
  <p:tag name="EMFCHILD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75"/>
  <p:tag name="LATEXADDIN" val="\documentclass{article}&#10;\usepackage{amsmath}&#10;\pagestyle{empty}&#10;\begin{document}&#10;&#10;&#10;$\epsilon_{2} \sqrt{\frac{8}{3}}$&#10;&#10;&#10;&#10;\end{document}"/>
  <p:tag name="IGUANATEXSIZE" val="20"/>
  <p:tag name="IGUANATEXCURSOR" val="13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625"/>
  <p:tag name="EMFCHILD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4.875"/>
  <p:tag name="EMFCHILD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375"/>
  <p:tag name="EMFCHILD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75"/>
  <p:tag name="EMFCHILD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125"/>
  <p:tag name="EMFCHILD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75"/>
  <p:tag name="EMFCHILD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75"/>
  <p:tag name="LATEXADDIN" val="\documentclass{article}&#10;\usepackage{amsmath}&#10;\pagestyle{empty}&#10;\begin{document}&#10;&#10;&#10;$\epsilon_{1} \sqrt{\frac{8}{3}}$&#10;&#10;&#10;&#10;\end{document}"/>
  <p:tag name="IGUANATEXSIZE" val="20"/>
  <p:tag name="IGUANATEXCURSOR" val="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701898"/>
  <p:tag name="ORIGINALWIDTH" val="2.071455"/>
  <p:tag name="EMFCHILD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75"/>
  <p:tag name="EMFCHILD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4.875"/>
  <p:tag name="EMFCHILD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375"/>
  <p:tag name="EMFCHILD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75"/>
  <p:tag name="EMFCHILD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125"/>
  <p:tag name="EMFCHILD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75"/>
  <p:tag name="EMFCHILD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"/>
  <p:tag name="ORIGINALWIDTH" val="2.68752"/>
  <p:tag name="LATEXADDIN" val="\documentclass{article}&#10;\usepackage{amsmath}&#10;\DeclareMathOperator{\sech}{sech}&#10;\pagestyle{empty}&#10;\begin{document}&#10;&#10;&#10;$\phi(t,x)=\epsilon_{1} \sqrt{\frac{8}{3}} \sech{(\epsilon_{1} (x+a))} \cos{(\omega_{1} t)}+\epsilon_{2} \sqrt{\frac{8}{3}} \sech{(\epsilon_{2} (x-a))} \cos{(\omega_{2} t+\theta)}$&#10;&#10;&#10;&#10;\end{document}"/>
  <p:tag name="IGUANATEXSIZE" val="20"/>
  <p:tag name="IGUANATEXCURSOR" val="31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"/>
  <p:tag name="ORIGINALWIDTH" val="1.56252"/>
  <p:tag name="EMFCHILD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0.5625197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1898"/>
  <p:tag name="ORIGINALWIDTH" val="1.621138"/>
  <p:tag name="EMFCHILD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56252"/>
  <p:tag name="EMFCHILD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1252"/>
  <p:tag name="ORIGINALWIDTH" val="3.43752"/>
  <p:tag name="EMFCHILD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8752"/>
  <p:tag name="EMFCHILD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1252"/>
  <p:tag name="EMFCHILD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4.625"/>
  <p:tag name="EMFCHILD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25"/>
  <p:tag name="EMFCHILD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625"/>
  <p:tag name="EMFCHILD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"/>
  <p:tag name="EMFCHILD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5688"/>
  <p:tag name="ORIGINALWIDTH" val="4.232972"/>
  <p:tag name="EMFCHILD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8752"/>
  <p:tag name="EMFCHILD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"/>
  <p:tag name="EMFCHILD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2.56252"/>
  <p:tag name="EMFCHILD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25"/>
  <p:tag name="EMFCHILD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1252"/>
  <p:tag name="EMFCHILD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56252"/>
  <p:tag name="EMFCHILD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3.375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1898"/>
  <p:tag name="ORIGINALWIDTH" val="1.621138"/>
  <p:tag name="EMFCHILD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375"/>
  <p:tag name="EMFCHILD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5"/>
  <p:tag name="EMFCHILD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8752"/>
  <p:tag name="EMFCHILD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1252"/>
  <p:tag name="EMFCHILD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"/>
  <p:tag name="ORIGINALWIDTH" val="1.56252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68715"/>
  <p:tag name="ORIGINALWIDTH" val="2.701897"/>
  <p:tag name="EMFCHILD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3.375"/>
  <p:tag name="EMFCHILD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8752"/>
  <p:tag name="EMFCHILD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625"/>
  <p:tag name="EMFCHILD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4.68752"/>
  <p:tag name="EMFCHILD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25"/>
  <p:tag name="EMFCHILD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625"/>
  <p:tag name="EMFCHILD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"/>
  <p:tag name="EMFCHILD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8752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01898"/>
  <p:tag name="ORIGINALWIDTH" val="1.576121"/>
  <p:tag name="EMFCHILD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"/>
  <p:tag name="EMFCHILD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2.56252"/>
  <p:tag name="EMFCHILD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8752"/>
  <p:tag name="EMFCHILD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56252"/>
  <p:tag name="EMFCHILD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56252"/>
  <p:tag name="EMFCHILD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3.125"/>
  <p:tag name="EMFCHILD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375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272"/>
  <p:tag name="ORIGINALWIDTH" val="3.422403"/>
  <p:tag name="EMFCHILD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25"/>
  <p:tag name="EMFCHILD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5"/>
  <p:tag name="EMFCHILD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25"/>
  <p:tag name="EMFCHILD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56252"/>
  <p:tag name="EMFCHILD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"/>
  <p:tag name="ORIGINALWIDTH" val="1.56252"/>
  <p:tag name="EMFCHILD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3.375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4291"/>
  <p:tag name="ORIGINALWIDTH" val="3.647575"/>
  <p:tag name="EMFCHILD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2.125"/>
  <p:tag name="EMFCHILD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6252"/>
  <p:tag name="ORIGINALWIDTH" val="1.18752"/>
  <p:tag name="EMFCHILD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56252"/>
  <p:tag name="ORIGINALWIDTH" val="96.56252"/>
  <p:tag name="LATEXADDIN" val="\documentclass{article}&#10;\usepackage{amsmath}&#10;\pagestyle{empty}&#10;\begin{document}&#10;&#10;$T^{\mu\nu} = \frac{\partial\mathcal{L}}{\partial(\partial_{\mu}\phi)}\partial^{\nu}\phi-g^{\mu\nu}\mathcal{L}=\partial^{\mu}\phi\partial^{\nu}\phi-g^{\mu\nu}\mathcal{L}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25039"/>
  <p:tag name="ORIGINALWIDTH" val="120.6875"/>
  <p:tag name="LATEXADDIN" val="\documentclass{article}&#10;\usepackage{amsmath}&#10;\pagestyle{empty}&#10;\begin{document}&#10;&#10;$&#10;F_{1}=\int_{-a-l}^{-a+l}dx\, \partial_{\mu}T^{\mu}_{x}=\int_{-a-l}^{-a+l}dx\, \partial_{t}T^{t}_{x}+\int_{-a-l}^{-a+l}dx\, \partial_{x}T^{x}_{x}&#10;$&#10;&#10;\end{document}"/>
  <p:tag name="IGUANATEXSIZE" val="20"/>
  <p:tag name="IGUANATEXCURSOR" val="22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"/>
  <p:tag name="ORIGINALWIDTH" val="32.62504"/>
  <p:tag name="LATEXADDIN" val="\documentclass{article}&#10;\usepackage{amsmath}&#10;\pagestyle{empty}&#10;\begin{document}&#10;&#10;$M_{i} = E_{i} \approx \frac{8}{3} \epsilon_{i}$&#10;&#10;&#10;\end{document}"/>
  <p:tag name="IGUANATEXSIZE" val="20"/>
  <p:tag name="IGUANATEXCURSOR" val="12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52"/>
  <p:tag name="ORIGINALWIDTH" val="6.93752"/>
  <p:tag name="LATEXADDIN" val="\documentclass{article}&#10;\usepackage{amsmath}&#10;\pagestyle{empty}&#10;\begin{document}&#10;&#10;$-a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6252"/>
  <p:tag name="ORIGINALWIDTH" val="4.625"/>
  <p:tag name="LATEXADDIN" val="\documentclass{article}&#10;\usepackage{amsmath}&#10;\pagestyle{empty}&#10;\begin{document}&#10;&#10;$2l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625"/>
  <p:tag name="LATEXADDIN" val="\documentclass{article}&#10;\usepackage{amsmath}&#10;\pagestyle{empty}&#10;\begin{document}&#10;&#10;$2l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6252"/>
  <p:tag name="ORIGINALWIDTH" val="1.375"/>
  <p:tag name="EMFCHILD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56252"/>
  <p:tag name="LATEXADDIN" val="\documentclass{article}&#10;\usepackage{amsmath}&#10;\pagestyle{empty}&#10;\begin{document}&#10;&#10;$-a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1252"/>
  <p:tag name="ORIGINALWIDTH" val="51.12504"/>
  <p:tag name="LATEXADDIN" val="\documentclass{article}&#10;\usepackage{amsmath}&#10;\pagestyle{empty}&#10;\begin{document}&#10;&#10;$\partial_{t}^{2}\phi-\partial_{x}^{2}\phi+V'(\phi)=0$&#10;&#10;&#10;\end{document}"/>
  <p:tag name="IGUANATEXSIZE" val="20"/>
  <p:tag name="IGUANATEXCURSOR" val="1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46311"/>
  <p:tag name="ORIGINALWIDTH" val="2.206563"/>
  <p:tag name="EMFCHILD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52"/>
  <p:tag name="ORIGINALWIDTH" val="2.625"/>
  <p:tag name="EMFCHILD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5.25"/>
  <p:tag name="LATEXADDIN" val="\documentclass{article}&#10;\usepackage{amsmath}&#10;\pagestyle{empty}&#10;\begin{document}&#10;&#10;$M_{i} = E_{i} \approx \frac{8}{3} \epsilon_{i}$&#10;&#10;&#10;\end{document}"/>
  <p:tag name="IGUANATEXSIZE" val="20"/>
  <p:tag name="IGUANATEXCURSOR" val="12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125"/>
  <p:tag name="EMFCHILD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3.75"/>
  <p:tag name="EMFCHILD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06252"/>
  <p:tag name="EMFCHILD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5"/>
  <p:tag name="EMFCHILD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06252"/>
  <p:tag name="EMFCHILD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82024"/>
  <p:tag name="ORIGINALWIDTH" val="0.8105691"/>
  <p:tag name="EMFCHILD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75"/>
  <p:tag name="EMFCHILD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06252"/>
  <p:tag name="EMFCHILD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625"/>
  <p:tag name="LATEXADDIN" val="\documentclass{article}&#10;\usepackage{amsmath}&#10;\pagestyle{empty}&#10;\begin{document}&#10;&#10;$&#10;F_{1}=\int_{-a-l}^{-a+l}dx\, \partial_{\mu}T^{\mu}_{x}=\int_{-a-l}^{-a+l}dx\, \partial_{t}T^{t}_{x}+\int_{-a-l}^{-a+l}dx\, \partial_{x}T^{x}_{x}&#10;$&#10;&#10;\end{document}"/>
  <p:tag name="IGUANATEXSIZE" val="20"/>
  <p:tag name="IGUANATEXCURSOR" val="22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31252"/>
  <p:tag name="EMFCHILD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1252"/>
  <p:tag name="ORIGINALWIDTH" val="3.43752"/>
  <p:tag name="EMFCHILD" val="Tru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752"/>
  <p:tag name="ORIGINALWIDTH" val="2.81252"/>
  <p:tag name="EMFCHILD" val="Tru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375"/>
  <p:tag name="EMFCHILD" val="Tru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52"/>
  <p:tag name="ORIGINALWIDTH" val="2.625"/>
  <p:tag name="EMFCHILD" val="Tru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0.8125197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4112"/>
  <p:tag name="ORIGINALWIDTH" val="1.215868"/>
  <p:tag name="EMFCHILD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43752"/>
  <p:tag name="EMFCHILD" val="Tru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43752"/>
  <p:tag name="EMFCHILD" val="Tru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0.8125197"/>
  <p:tag name="EMFCHILD" val="Tru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43752"/>
  <p:tag name="EMFCHILD" val="Tru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56252"/>
  <p:tag name="EMFCHILD" val="Tru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68752"/>
  <p:tag name="EMFCHILD" val="Tru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125"/>
  <p:tag name="EMFCHILD" val="Tru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3.5"/>
  <p:tag name="EMFCHILD" val="Tru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.125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68715"/>
  <p:tag name="ORIGINALWIDTH" val="2.701897"/>
  <p:tag name="EMFCHILD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1252"/>
  <p:tag name="ORIGINALWIDTH" val="3.375"/>
  <p:tag name="EMFCHILD" val="Tru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752"/>
  <p:tag name="ORIGINALWIDTH" val="2.81252"/>
  <p:tag name="EMFCHILD" val="Tru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52"/>
  <p:tag name="ORIGINALWIDTH" val="2.625"/>
  <p:tag name="EMFCHILD" val="Tru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0.8125197"/>
  <p:tag name="EMFCHILD" val="Tru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43752"/>
  <p:tag name="EMFCHILD" val="Tru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37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4112"/>
  <p:tag name="ORIGINALWIDTH" val="1.215868"/>
  <p:tag name="EMFCHILD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0.8125197"/>
  <p:tag name="EMFCHILD" val="Tru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43752"/>
  <p:tag name="EMFCHILD" val="Tru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56252"/>
  <p:tag name="EMFCHILD" val="Tru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68752"/>
  <p:tag name="EMFCHILD" val="Tru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18752"/>
  <p:tag name="EMFCHILD" val="Tru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3.5"/>
  <p:tag name="EMFCHILD" val="Tru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18752"/>
  <p:tag name="EMFCHILD" val="Tru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3.375"/>
  <p:tag name="EMFCHILD" val="Tru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752"/>
  <p:tag name="ORIGINALWIDTH" val="2.81252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18752"/>
  <p:tag name="LATEXADDIN" val="\documentclass{article}&#10;\usepackage{amsmath}&#10;\pagestyle{empty}&#10;\begin{document}&#10;&#10;$\mathcal{L} = \frac{1}{2}\partial_{\mu}\phi\partial^{\mu}\phi-V(\phi)$&#10;&#10;&#10;\end{document}"/>
  <p:tag name="IGUANATEXSIZE" val="20"/>
  <p:tag name="IGUANATEXCURSOR" val="14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375"/>
  <p:tag name="EMFCHILD" val="Tru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52"/>
  <p:tag name="ORIGINALWIDTH" val="2.625"/>
  <p:tag name="EMFCHILD" val="Tru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0.8125197"/>
  <p:tag name="EMFCHILD" val="Tru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43752"/>
  <p:tag name="EMFCHILD" val="Tru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43752"/>
  <p:tag name="EMFCHILD" val="Tru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0.8125197"/>
  <p:tag name="EMFCHILD" val="Tru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43752"/>
  <p:tag name="EMFCHILD" val="Tru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56252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68752"/>
  <p:tag name="EMFCHILD" val="Tru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93752"/>
  <p:tag name="EMFCHILD" val="Tru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3.5"/>
  <p:tag name="EMFCHILD" val="Tru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93752"/>
  <p:tag name="EMFCHILD" val="Tru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93752"/>
  <p:tag name="EMFCHILD" val="Tru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3.5"/>
  <p:tag name="LATEXADDIN" val="\documentclass{article}&#10;\usepackage{amsmath}&#10;\pagestyle{empty}&#10;\begin{document}&#10;&#10;$T^{\mu\nu} = \frac{\partial\mathcal{L}}{\partial(\partial_{\mu}\phi)}\partial^{\nu}\phi-g^{\mu\nu}\mathcal{L}=\partial^{\mu}\phi\partial^{\nu}\phi-g^{\mu\nu}\mathcal{L}$&#10;&#10;&#10;\end{document}"/>
  <p:tag name="IGUANATEXSIZE" val="20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125"/>
  <p:tag name="EMFCHILD" val="Tru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2.06252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"/>
  <p:tag name="ORIGINALWIDTH" val="2.43752"/>
  <p:tag name="EMFCHILD" val="Tru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12.625"/>
  <p:tag name="EMFCHILD" val="Tru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2.06252"/>
  <p:tag name="EMFCHILD" val="Tru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25"/>
  <p:tag name="ORIGINALWIDTH" val="0.9375197"/>
  <p:tag name="EMFCHILD" val="Tru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6252"/>
  <p:tag name="ORIGINALWIDTH" val="2.06252"/>
  <p:tag name="EMFCHILD" val="Tru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68752"/>
  <p:tag name="EMFCHILD" val="Tr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5"/>
  <p:tag name="ORIGINALWIDTH" val="2.06252"/>
  <p:tag name="EMFCHILD" val="Tru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25"/>
  <p:tag name="ORIGINALWIDTH" val="0.9375197"/>
  <p:tag name="EMFCHILD" val="Tru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68752"/>
  <p:tag name="EMFCHILD" val="Tru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06252"/>
  <p:tag name="EMFCHILD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25"/>
  <p:tag name="EMFCHILD" val="Tru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2.375"/>
  <p:tag name="EMFCHILD" val="Tru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125"/>
  <p:tag name="EMFCHILD" val="Tru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18752"/>
  <p:tag name="EMFCHILD" val="Tru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68752"/>
  <p:tag name="EMFCHILD" val="Tru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125"/>
  <p:tag name="EMFCHILD" val="Tru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68752"/>
  <p:tag name="EMFCHILD" val="Tru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75"/>
  <p:tag name="EMFCHILD" val="Tru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2.31252"/>
  <p:tag name="EMFCHILD" val="Tru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125"/>
  <p:tag name="EMFCHILD" val="Tru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81252"/>
  <p:tag name="EMFCHILD" val="Tru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18752"/>
  <p:tag name="EMFCHILD" val="Tru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12504"/>
  <p:tag name="ORIGINALWIDTH" val="52.25004"/>
  <p:tag name="LATEXADDIN" val="\documentclass{article}&#10;\usepackage{amsmath}&#10;\pagestyle{empty}&#10;\begin{document}&#10;&#10;$\epsilon_{1}=\epsilon_{2}=\epsilon, \qquad l&gt;&gt;\frac{1}{\epsilon}$&#10;&#10;&#10;\end{document}"/>
  <p:tag name="IGUANATEXSIZE" val="20"/>
  <p:tag name="IGUANATEXCURSOR" val="14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25"/>
  <p:tag name="ORIGINALWIDTH" val="110.6875"/>
  <p:tag name="LATEXADDIN" val="\documentclass{article}&#10;\usepackage{amsmath}&#10;\pagestyle{empty}&#10;\begin{document}&#10;&#10;$F_{1}=\frac{32}{3} \epsilon^{4} e^{-2 a \epsilon} \left\lbrack \cos{(\theta)}+\cos{(2 \omega t +\theta)} \right\rbrack + \mathcal{O} \lbrack e^{-4 a \epsilon} \rbrack$&#10;&#10;&#10;\end{document}"/>
  <p:tag name="IGUANATEXSIZE" val="20"/>
  <p:tag name="IGUANATEXCURSOR" val="2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52"/>
  <p:tag name="ORIGINALWIDTH" val="48.06252"/>
  <p:tag name="LATEXADDIN" val="\documentclass{article}&#10;\usepackage{amsmath}&#10;\pagestyle{empty}&#10;\begin{document}&#10;&#10;$\mathcal{L} = \frac{1}{2}\partial_{\mu}\phi\partial^{\mu}\phi-V(\phi)$&#10;&#10;&#10;\end{document}"/>
  <p:tag name="IGUANATEXSIZE" val="20"/>
  <p:tag name="IGUANATEXCURSOR" val="14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75"/>
  <p:tag name="EMFCHILD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75"/>
  <p:tag name="ORIGINALWIDTH" val="95.87504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1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5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1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68752"/>
  <p:tag name="EMFCHILD" val="Tru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06252"/>
  <p:tag name="EMFCHILD" val="Tru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625"/>
  <p:tag name="EMFCHILD" val="Tru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375"/>
  <p:tag name="EMFCHILD" val="Tru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25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.18752"/>
  <p:tag name="EMFCHILD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875"/>
  <p:tag name="EMFCHILD" val="Tru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31252"/>
  <p:tag name="EMFCHILD" val="Tru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06252"/>
  <p:tag name="EMFCHILD" val="Tru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"/>
  <p:tag name="EMFCHILD" val="Tru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25"/>
  <p:tag name="EMFCHILD" val="Tru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75"/>
  <p:tag name="EMFCHILD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3.06252"/>
  <p:tag name="EMFCHILD" val="Tru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375"/>
  <p:tag name="EMFCHILD" val="Tr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125"/>
  <p:tag name="EMFCHILD" val="Tr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3.625"/>
  <p:tag name="LATEXADDIN" val="\documentclass{article}&#10;\usepackage{amsmath}&#10;\pagestyle{empty}&#10;\begin{document}&#10;&#10;$F_{1}=\frac{32}{3} \epsilon^{4} e^{-2 a \epsilon} \left\lbrack \cos{(\theta)}+\cos{(2 \omega t +\theta)} \right\rbrack + \mathcal{O} \lbrack e^{-4 a \epsilon} \rbrack$&#10;&#10;&#10;\end{document}"/>
  <p:tag name="IGUANATEXSIZE" val="20"/>
  <p:tag name="IGUANATEXCURSOR" val="24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18752"/>
  <p:tag name="EMFCHILD" val="Tru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125"/>
  <p:tag name="EMFCHILD" val="Tru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25"/>
  <p:tag name="EMFCHILD" val="Tr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75"/>
  <p:tag name="EMFCHILD" val="Tr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25"/>
  <p:tag name="EMFCHILD" val="Tru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25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31252"/>
  <p:tag name="EMFCHILD" val="Tru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125"/>
  <p:tag name="EMFCHILD" val="Tru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8752"/>
  <p:tag name="EMFCHILD" val="Tru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"/>
  <p:tag name="EMFCHILD" val="Tru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06252"/>
  <p:tag name="EMFCHILD" val="Tru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375"/>
  <p:tag name="EMFCHILD" val="Tru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06252"/>
  <p:tag name="EMFCHILD" val="Tru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25"/>
  <p:tag name="EMFCHILD" val="Tru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3.68752"/>
  <p:tag name="EMFCHILD" val="Tru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68752"/>
  <p:tag name="EMFCHILD" val="Tru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75"/>
  <p:tag name="EMFCHILD" val="Tru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75"/>
  <p:tag name="EMFCHILD" val="Tru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LATEXADDIN" val="\documentclass{article}&#10;\usepackage{amsmath}&#10;\pagestyle{empty}&#10;\begin{document}&#10;&#10;$\epsilon_{1}=\epsilon_{2}=\epsilon, \qquad l&gt;&gt;\frac{1}{\epsilon}$&#10;&#10;&#10;\end{document}"/>
  <p:tag name="IGUANATEXSIZE" val="20"/>
  <p:tag name="IGUANATEXCURSOR" val="14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18752"/>
  <p:tag name="EMFCHILD" val="Tru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0.5625197"/>
  <p:tag name="EMFCHILD" val="Tru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52"/>
  <p:tag name="ORIGINALWIDTH" val="1.125"/>
  <p:tag name="EMFCHILD" val="Tru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752"/>
  <p:tag name="ORIGINALWIDTH" val="3.18752"/>
  <p:tag name="EMFCHILD" val="Tru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752"/>
  <p:tag name="ORIGINALWIDTH" val="3.18752"/>
  <p:tag name="EMFCHILD" val="Tru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06252"/>
  <p:tag name="EMFCHILD" val="Tru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62504"/>
  <p:tag name="ORIGINALWIDTH" val="64.68752"/>
  <p:tag name="LATEXADDIN" val="\documentclass{article}&#10;\usepackage{amsmath}&#10;\pagestyle{empty}&#10;\begin{document}&#10;&#10;$\epsilon_{1}&gt;&gt;\epsilon_{2}, \qquad \frac{1}{\epsilon_{1}} &lt;&lt; l &lt;&lt; \frac{1}{\epsilon_{2}}$&#10;&#10;&#10;\end{document}"/>
  <p:tag name="IGUANATEXSIZE" val="20"/>
  <p:tag name="IGUANATEXCURSOR" val="1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"/>
  <p:tag name="ORIGINALWIDTH" val="165.375"/>
  <p:tag name="LATEXADDIN" val="\documentclass{article}&#10;\usepackage{amsmath}&#10;\pagestyle{empty}&#10;\begin{document}&#10;&#10;$F_{1}=\frac{8 \pi}{3} \epsilon_{1}^{2} \epsilon_{2}^{2} e^{-2 a \epsilon_{2}} \left\lbrack \cos{(\theta + (\omega_{2}-\omega_{1})t)}+\cos{(\theta + (\omega_{2}+\omega_{1})t)} \right\rbrack + \mathcal{O} \left\lbrack \left( \frac{\epsilon_{2}}{\epsilon_{1}} \right)^{2} \right\rbrack$&#10;&#10;&#10;\end{document}"/>
  <p:tag name="IGUANATEXSIZE" val="20"/>
  <p:tag name="IGUANATEXCURSOR" val="3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04"/>
  <p:tag name="ORIGINALWIDTH" val="148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3.5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75"/>
  <p:tag name="EMFCHILD" val="Tru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24934"/>
  <p:tag name="ORIGINALWIDTH" val="53.40753"/>
  <p:tag name="LATEXADDIN" val="\documentclass{article}&#10;\usepackage{amsmath}&#10;\pagestyle{empty}&#10;\begin{document}&#10;&#10;$V(\phi)=\frac{1}{2}m^{2}\phi^{2}+V_{nl}(\phi)$&#10;&#10;&#10;\end{document}"/>
  <p:tag name="IGUANATEXSIZE" val="20"/>
  <p:tag name="IGUANATEXCURSOR" val="12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25"/>
  <p:tag name="EMFCHILD" val="Tru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5.875"/>
  <p:tag name="EMFCHILD" val="Tru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06252"/>
  <p:tag name="EMFCHILD" val="Tru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3.375"/>
  <p:tag name="EMFCHILD" val="Tru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75"/>
  <p:tag name="EMFCHILD" val="Tru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75"/>
  <p:tag name="LATEXADDIN" val="\documentclass{article}&#10;\usepackage{amsmath}&#10;\pagestyle{empty}&#10;\begin{document}&#10;&#10;$\partial_{t}^{2}\phi-\partial_{x}^{2}\phi+V'(\phi)=0$&#10;&#10;&#10;\end{document}"/>
  <p:tag name="IGUANATEXSIZE" val="20"/>
  <p:tag name="IGUANATEXCURSOR" val="1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375"/>
  <p:tag name="EMFCHILD" val="Tru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31252"/>
  <p:tag name="EMFCHILD" val="Tru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6875197"/>
  <p:tag name="EMFCHILD" val="Tru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125"/>
  <p:tag name="EMFCHILD" val="Tru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06252"/>
  <p:tag name="EMFCHILD" val="Tru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25"/>
  <p:tag name="EMFCHILD" val="Tru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06252"/>
  <p:tag name="EMFCHILD" val="Tru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43752"/>
  <p:tag name="EMFCHILD" val="Tru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25"/>
  <p:tag name="EMFCHILD" val="Tru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625"/>
  <p:tag name="EMFCHILD" val="Tru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75"/>
  <p:tag name="EMFCHILD" val="Tru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8752"/>
  <p:tag name="ORIGINALWIDTH" val="3.625"/>
  <p:tag name="LATEXADDIN" val="\documentclass{article}&#10;\usepackage{amsmath}&#10;\pagestyle{empty}&#10;\begin{document}&#10;&#10;$F_{1}=\frac{8 \pi}{3} \epsilon_{1}^{2} \epsilon_{2}^{2} e^{-2 a \epsilon_{2}} \left\lbrack \cos{(\theta + (\omega_{2}-\omega_{1})t)}+\cos{(\theta + (\omega_{2}+\omega_{1})t)} \right\rbrack + \mathcal{O} \left\lbrack \left( \frac{\epsilon_{2}}{\epsilon_{1}} \right)^{2} \right\rbrack$&#10;&#10;&#10;\end{document}"/>
  <p:tag name="IGUANATEXSIZE" val="20"/>
  <p:tag name="IGUANATEXCURSOR" val="3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8752"/>
  <p:tag name="EMFCHILD" val="Tru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1252"/>
  <p:tag name="EMFCHILD" val="Tru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25"/>
  <p:tag name="ORIGINALWIDTH" val="3.375"/>
  <p:tag name="EMFCHILD" val="Tru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2.125"/>
  <p:tag name="EMFCHILD" val="Tru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56252"/>
  <p:tag name="EMFCHILD" val="Tru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8752"/>
  <p:tag name="EMFCHILD" val="Tru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56252"/>
  <p:tag name="EMFCHILD" val="Tru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25"/>
  <p:tag name="EMFCHILD" val="Tru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43752"/>
  <p:tag name="ORIGINALWIDTH" val="1.68752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75"/>
  <p:tag name="EMFCHILD" val="Tru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56252"/>
  <p:tag name="EMFCHILD" val="Tru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56252"/>
  <p:tag name="EMFCHILD" val="Tru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"/>
  <p:tag name="EMFCHILD" val="Tru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56252"/>
  <p:tag name="EMFCHILD" val="Tru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1.81252"/>
  <p:tag name="EMFCHILD" val="Tru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1.25"/>
  <p:tag name="EMFCHILD" val="Tru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25"/>
  <p:tag name="EMFCHILD" val="Tru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0.6875197"/>
  <p:tag name="EMFCHILD" val="Tru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5"/>
  <p:tag name="EMFCHILD" val="Tru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25"/>
  <p:tag name="EMFCHILD" val="Tru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06252"/>
  <p:tag name="EMFCHILD" val="Tru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43752"/>
  <p:tag name="EMFCHILD" val="Tru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625"/>
  <p:tag name="EMFCHILD" val="Tru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93752"/>
  <p:tag name="EMFCHILD" val="Tru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25"/>
  <p:tag name="EMFCHILD" val="Tru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25"/>
  <p:tag name="EMFCHILD" val="Tru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"/>
  <p:tag name="ORIGINALWIDTH" val="1.56252"/>
  <p:tag name="EMFCHILD" val="Tru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375"/>
  <p:tag name="EMFCHILD" val="Tru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93752"/>
  <p:tag name="EMFCHILD" val="Tru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2.25"/>
  <p:tag name="EMFCHILD" val="Tru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25"/>
  <p:tag name="EMFCHILD" val="Tru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25"/>
  <p:tag name="EMFCHILD" val="Tru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06252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75"/>
  <p:tag name="EMFCHILD" val="Tru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43752"/>
  <p:tag name="EMFCHILD" val="Tru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56252"/>
  <p:tag name="EMFCHILD" val="Tru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375"/>
  <p:tag name="EMFCHILD" val="Tru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"/>
  <p:tag name="EMFCHILD" val="Tru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31252"/>
  <p:tag name="EMFCHILD" val="Tru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5"/>
  <p:tag name="ORIGINALWIDTH" val="1.56252"/>
  <p:tag name="EMFCHILD" val="Tr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1.18752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5"/>
  <p:tag name="ORIGINALWIDTH" val="4"/>
  <p:tag name="LATEXADDIN" val="\documentclass{article}&#10;\usepackage{amsmath}&#10;\pagestyle{empty}&#10;\begin{document}&#10;&#10;$\phi$&#10;&#10;&#10;\end{document}"/>
  <p:tag name="IGUANATEXSIZE" val="20"/>
  <p:tag name="IGUANATEXCURSOR" val="8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3.43752"/>
  <p:tag name="EMFCHILD" val="Tru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3752"/>
  <p:tag name="ORIGINALWIDTH" val="0.6875197"/>
  <p:tag name="EMFCHILD" val="Tr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25"/>
  <p:tag name="ORIGINALWIDTH" val="3.375"/>
  <p:tag name="EMFCHILD" val="Tr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68752"/>
  <p:tag name="EMFCHILD" val="Tr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"/>
  <p:tag name="ORIGINALWIDTH" val="1.31252"/>
  <p:tag name="EMFCHILD" val="Tr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5"/>
  <p:tag name="ORIGINALWIDTH" val="1.93752"/>
  <p:tag name="EMFCHILD" val="Tr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8752"/>
  <p:tag name="ORIGINALWIDTH" val="1.31252"/>
  <p:tag name="EMFCHILD" val="Tr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68752"/>
  <p:tag name="EMFCHILD" val="Tr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625"/>
  <p:tag name="ORIGINALWIDTH" val="1.31252"/>
  <p:tag name="EMFCHILD" val="Tr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1.06252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3.68752"/>
  <p:tag name="EMFCHILD" val="Tru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75"/>
  <p:tag name="ORIGINALWIDTH" val="1.93752"/>
  <p:tag name="EMFCHILD" val="Tr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1.625"/>
  <p:tag name="EMFCHILD" val="Tr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"/>
  <p:tag name="ORIGINALWIDTH" val="1.375"/>
  <p:tag name="EMFCHILD" val="Tr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68752"/>
  <p:tag name="LATEXADDIN" val="\documentclass{article}&#10;\usepackage{amsmath}&#10;\pagestyle{empty}&#10;\begin{document}&#10;&#10;$\epsilon_{1}&gt;&gt;\epsilon_{2}, \qquad \frac{1}{\epsilon_{1}} &lt;&lt; l &lt;&lt; \frac{1}{\epsilon_{2}}$&#10;&#10;&#10;\end{document}"/>
  <p:tag name="IGUANATEXSIZE" val="20"/>
  <p:tag name="IGUANATEXCURSOR" val="1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31252"/>
  <p:tag name="EMFCHILD" val="Tr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25"/>
  <p:tag name="EMFCHILD" val="Tr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25"/>
  <p:tag name="EMFCHILD" val="Tr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1.68752"/>
  <p:tag name="EMFCHILD" val="Tr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625"/>
  <p:tag name="EMFCHILD" val="Tru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75"/>
  <p:tag name="ORIGINALWIDTH" val="0.5625197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125"/>
  <p:tag name="ORIGINALWIDTH" val="0.9375197"/>
  <p:tag name="EMFCHILD" val="Tru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31252"/>
  <p:tag name="EMFCHILD" val="Tru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75"/>
  <p:tag name="EMFCHILD" val="Tru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06252"/>
  <p:tag name="EMFCHILD" val="Tru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8752"/>
  <p:tag name="EMFCHILD" val="Tru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8752"/>
  <p:tag name="EMFCHILD" val="Tru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25"/>
  <p:tag name="ORIGINALWIDTH" val="1.125"/>
  <p:tag name="EMFCHILD" val="Tru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8752"/>
  <p:tag name="EMFCHILD" val="Tru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375"/>
  <p:tag name="ORIGINALWIDTH" val="3.125"/>
  <p:tag name="EMFCHILD" val="Tru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31252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18752"/>
  <p:tag name="EMFCHILD" val="Tru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68752"/>
  <p:tag name="EMFCHILD" val="Tru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25"/>
  <p:tag name="EMFCHILD" val="Tru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25"/>
  <p:tag name="EMFCHILD" val="Tru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75"/>
  <p:tag name="ORIGINALWIDTH" val="95.87504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5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68752"/>
  <p:tag name="EMFCHILD" val="Tru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06252"/>
  <p:tag name="EMFCHILD" val="Tru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625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31252"/>
  <p:tag name="ORIGINALWIDTH" val="2.68752"/>
  <p:tag name="EMFCHILD" val="Tru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375"/>
  <p:tag name="EMFCHILD" val="Tru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25"/>
  <p:tag name="EMFCHILD" val="Tru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875"/>
  <p:tag name="EMFCHILD" val="Tru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31252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75"/>
  <p:tag name="ORIGINALWIDTH" val="1.25"/>
  <p:tag name="EMFCHILD" val="True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06252"/>
  <p:tag name="EMFCHILD" val="Tru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"/>
  <p:tag name="EMFCHILD" val="Tru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25"/>
  <p:tag name="EMFCHILD" val="Tru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"/>
  <p:tag name="EMFCHILD" val="Tru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3.06252"/>
  <p:tag name="EMFCHILD" val="Tru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375"/>
  <p:tag name="EMFCHILD" val="Tru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125"/>
  <p:tag name="EMFCHILD" val="Tru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75"/>
  <p:tag name="ORIGINALWIDTH" val="95.87504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.18752"/>
  <p:tag name="EMFCHILD" val="Tru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5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68752"/>
  <p:tag name="EMFCHILD" val="Tru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06252"/>
  <p:tag name="EMFCHILD" val="Tru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625"/>
  <p:tag name="EMFCHILD" val="Tru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375"/>
  <p:tag name="EMFCHILD" val="Tru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25"/>
  <p:tag name="EMFCHILD" val="Tru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18567"/>
  <p:tag name="ORIGINALWIDTH" val="3.656092"/>
  <p:tag name="LATEXADDIN" val="\documentclass{article}&#10;\usepackage{amsmath}&#10;\pagestyle{empty}&#10;\begin{document}&#10;&#10;$V(\phi)=\frac{1}{2}m^{2}\phi^{2}-\frac{\lambda}{4}\phi^{4}+...$&#10;&#10;&#10;\end{document}"/>
  <p:tag name="IGUANATEXSIZE" val="20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875"/>
  <p:tag name="EMFCHILD" val="Tru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31252"/>
  <p:tag name="EMFCHILD" val="Tru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8488"/>
  <p:tag name="ORIGINALWIDTH" val="1.187446"/>
  <p:tag name="EMFCHILD" val="Tru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06252"/>
  <p:tag name="EMFCHILD" val="Tru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"/>
  <p:tag name="EMFCHILD" val="Tru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25"/>
  <p:tag name="EMFCHILD" val="Tru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"/>
  <p:tag name="EMFCHILD" val="Tru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3.06252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4291"/>
  <p:tag name="ORIGINALWIDTH" val="3.692593"/>
  <p:tag name="LATEXADDIN" val="\documentclass{article}&#10;\usepackage{amsmath}&#10;\pagestyle{empty}&#10;\begin{document}&#10;&#10;$V(\phi)=\frac{1}{2}m^{2}\phi^{2}+V_{nl}(\phi)$&#10;&#10;&#10;\end{document}"/>
  <p:tag name="IGUANATEXSIZE" val="20"/>
  <p:tag name="IGUANATEXCURSOR" val="12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6013"/>
  <p:tag name="ORIGINALWIDTH" val="2.687377"/>
  <p:tag name="EMFCHILD" val="Tru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375"/>
  <p:tag name="EMFCHILD" val="Tru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125"/>
  <p:tag name="EMFCHILD" val="Tru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375"/>
  <p:tag name="ORIGINALWIDTH" val="95.87504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3.5"/>
  <p:tag name="LATEXADDIN" val="\documentclass{article}&#10;\usepackage{amsmath}&#10;\pagestyle{empty}&#10;\begin{document}&#10;&#10;$A_{1}=\frac{F_{1}}{M} \approx 4 \epsilon^{3} e^{-2 a \epsilon} \left\lbrack \cos{(\theta)}+\cos{(2 \omega t +\theta)} \right\rbrack$&#10;&#10;&#10;\end{document}"/>
  <p:tag name="IGUANATEXSIZE" val="20"/>
  <p:tag name="IGUANATEXCURSOR" val="2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43752"/>
  <p:tag name="EMFCHILD" val="Tru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68752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68488"/>
  <p:tag name="ORIGINALWIDTH" val="1.187446"/>
  <p:tag name="EMFCHILD" val="Tru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06252"/>
  <p:tag name="EMFCHILD" val="Tru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4.625"/>
  <p:tag name="EMFCHILD" val="Tru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"/>
  <p:tag name="ORIGINALWIDTH" val="3.375"/>
  <p:tag name="EMFCHILD" val="Tru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6252"/>
  <p:tag name="ORIGINALWIDTH" val="2.25"/>
  <p:tag name="EMFCHILD" val="Tru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1.68752"/>
  <p:tag name="EMFCHILD" val="Tru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1875197"/>
  <p:tag name="ORIGINALWIDTH" val="2.43752"/>
  <p:tag name="EMFCHILD" val="Tru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406196"/>
  <p:tag name="ORIGINALWIDTH" val="3.406104"/>
  <p:tag name="EMFCHILD" val="Tru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875"/>
  <p:tag name="EMFCHILD" val="Tru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31252"/>
  <p:tag name="EMFCHILD" val="Tru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06252"/>
  <p:tag name="EMFCHILD" val="Tru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43752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81133"/>
  <p:tag name="ORIGINALWIDTH" val="1.31244"/>
  <p:tag name="EMFCHILD" val="Tru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"/>
  <p:tag name="EMFCHILD" val="Tru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25"/>
  <p:tag name="EMFCHILD" val="Tru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2"/>
  <p:tag name="EMFCHILD" val="Tru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3.06252"/>
  <p:tag name="EMFCHILD" val="Tru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"/>
  <p:tag name="ORIGINALWIDTH" val="3.375"/>
  <p:tag name="EMFCHILD" val="Tru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1252"/>
  <p:tag name="ORIGINALWIDTH" val="2.125"/>
  <p:tag name="EMFCHILD" val="Tru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1.18752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87499"/>
  <p:tag name="ORIGINALWIDTH" val="2.062406"/>
  <p:tag name="EMFCHILD" val="Tru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"/>
  <p:tag name="ORIGINALWIDTH" val="0.6875197"/>
  <p:tag name="EMFCHILD" val="Tru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04"/>
  <p:tag name="ORIGINALWIDTH" val="148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3.5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75"/>
  <p:tag name="EMFCHILD" val="Tru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"/>
  <p:tag name="EMFCHILD" val="Tru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5.875"/>
  <p:tag name="EMFCHILD" val="Tru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06252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81133"/>
  <p:tag name="ORIGINALWIDTH" val="1.562428"/>
  <p:tag name="EMFCHILD" val="Tru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3.375"/>
  <p:tag name="EMFCHILD" val="Tru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75"/>
  <p:tag name="EMFCHILD" val="Tru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375"/>
  <p:tag name="EMFCHILD" val="Tru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377"/>
  <p:tag name="ORIGINALWIDTH" val="4.218567"/>
  <p:tag name="EMFCHILD" val="Tru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31252"/>
  <p:tag name="EMFCHILD" val="Tru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6875197"/>
  <p:tag name="EMFCHILD" val="Tru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125"/>
  <p:tag name="EMFCHILD" val="Tru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81133"/>
  <p:tag name="ORIGINALWIDTH" val="1.593687"/>
  <p:tag name="EMFCHILD" val="Tru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06252"/>
  <p:tag name="EMFCHILD" val="Tru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6013"/>
  <p:tag name="ORIGINALWIDTH" val="2.687377"/>
  <p:tag name="EMFCHILD" val="Tru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06252"/>
  <p:tag name="EMFCHILD" val="Tru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43752"/>
  <p:tag name="EMFCHILD" val="Tru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81133"/>
  <p:tag name="ORIGINALWIDTH" val="1.593687"/>
  <p:tag name="EMFCHILD" val="Tru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25"/>
  <p:tag name="EMFCHILD" val="Tru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625"/>
  <p:tag name="EMFCHILD" val="Tru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75"/>
  <p:tag name="EMFCHILD" val="Tru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04"/>
  <p:tag name="ORIGINALWIDTH" val="148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3.5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4112"/>
  <p:tag name="ORIGINALWIDTH" val="1.170822"/>
  <p:tag name="EMFCHILD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87499"/>
  <p:tag name="ORIGINALWIDTH" val="3.124857"/>
  <p:tag name="EMFCHILD" val="Tru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75"/>
  <p:tag name="EMFCHILD" val="Tru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"/>
  <p:tag name="EMFCHILD" val="Tru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5.875"/>
  <p:tag name="EMFCHILD" val="Tru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06252"/>
  <p:tag name="EMFCHILD" val="True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3.375"/>
  <p:tag name="EMFCHILD" val="True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75"/>
  <p:tag name="EMFCHILD" val="True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937366"/>
  <p:tag name="ORIGINALWIDTH" val="1.999908"/>
  <p:tag name="EMFCHILD" val="Tru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375"/>
  <p:tag name="EMFCHILD" val="Tru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31252"/>
  <p:tag name="EMFCHILD" val="True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6875197"/>
  <p:tag name="EMFCHILD" val="True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187499"/>
  <p:tag name="ORIGINALWIDTH" val="2.437388"/>
  <p:tag name="EMFCHILD" val="Tru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125"/>
  <p:tag name="EMFCHILD" val="True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06252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371"/>
  <p:tag name="ORIGINALWIDTH" val="1.74992"/>
  <p:tag name="EMFCHILD" val="Tru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06252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406013"/>
  <p:tag name="ORIGINALWIDTH" val="2.687377"/>
  <p:tag name="EMFCHILD" val="Tru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43752"/>
  <p:tag name="EMFCHILD" val="True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25"/>
  <p:tag name="EMFCHILD" val="True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625"/>
  <p:tag name="EMFCHILD" val="True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4363"/>
  <p:tag name="ORIGINALWIDTH" val="1.74992"/>
  <p:tag name="EMFCHILD" val="Tru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75"/>
  <p:tag name="EMFCHILD" val="True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87504"/>
  <p:tag name="ORIGINALWIDTH" val="148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3.5"/>
  <p:tag name="LATEXADDIN" val="\documentclass{article}&#10;\usepackage{amsmath}&#10;\pagestyle{empty}&#10;\begin{document}&#10;&#10;$A_{1}=\frac{F_{1}}{M_{1}} \approx \pi \epsilon_{1} \epsilon_{2}^{2} e^{-2 a \epsilon_{2}} \left\lbrack \cos{(\theta + (\omega_{2}-\omega_{1})t)}+\cos{(\theta + (\omega_{2}+\omega_{1})t)} \right\rbrack$&#10;&#10;&#10;\end{document}"/>
  <p:tag name="IGUANATEXSIZE" val="20"/>
  <p:tag name="IGUANATEXCURSOR" val="30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375"/>
  <p:tag name="ORIGINALWIDTH" val="3.375"/>
  <p:tag name="EMFCHILD" val="True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2.75"/>
  <p:tag name="EMFCHILD" val="True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"/>
  <p:tag name="EMFCHILD" val="True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5.875"/>
  <p:tag name="EMFCHILD" val="True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75"/>
  <p:tag name="ORIGINALWIDTH" val="3.81252"/>
  <p:tag name="EMFCHILD" val="Tru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1.06252"/>
  <p:tag name="EMFCHILD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99817"/>
  <p:tag name="ORIGINALWIDTH" val="3.406104"/>
  <p:tag name="EMFCHILD" val="Tru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56252"/>
  <p:tag name="ORIGINALWIDTH" val="3.375"/>
  <p:tag name="EMFCHILD" val="Tru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75"/>
  <p:tag name="EMFCHILD" val="True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25"/>
  <p:tag name="EMFCHILD" val="True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1.68752"/>
  <p:tag name="EMFCHILD" val="True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2"/>
  <p:tag name="EMFCHILD" val="True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2.375"/>
  <p:tag name="EMFCHILD" val="True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1252"/>
  <p:tag name="ORIGINALWIDTH" val="1.56252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249714"/>
  <p:tag name="ORIGINALWIDTH" val="0.5624743"/>
  <p:tag name="EMFCHILD" val="Tru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75"/>
  <p:tag name="ORIGINALWIDTH" val="1.81252"/>
  <p:tag name="EMFCHILD" val="True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1.31252"/>
  <p:tag name="EMFCHILD" val="True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6875197"/>
  <p:tag name="EMFCHILD" val="True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125"/>
  <p:tag name="EMFCHILD" val="True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249714"/>
  <p:tag name="ORIGINALWIDTH" val="0.5312355"/>
  <p:tag name="EMFCHILD" val="True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125"/>
  <p:tag name="EMFCHILD" val="True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.06252"/>
  <p:tag name="EMFCHILD" val="True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31252"/>
  <p:tag name="EMFCHILD" val="True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56252"/>
  <p:tag name="EMFCHILD" val="Tru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6249714"/>
  <p:tag name="ORIGINALWIDTH" val="0.5624743"/>
  <p:tag name="EMFCHILD" val="Tru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93752"/>
  <p:tag name="EMFCHILD" val="Tru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2.25"/>
  <p:tag name="EMFCHILD" val="True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68752"/>
  <p:tag name="EMFCHILD" val="True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5"/>
  <p:tag name="ORIGINALWIDTH" val="2.06252"/>
  <p:tag name="EMFCHILD" val="True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43752"/>
  <p:tag name="EMFCHILD" val="True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56252"/>
  <p:tag name="EMFCHILD" val="Tru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3752"/>
  <p:tag name="ORIGINALWIDTH" val="3.375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68715"/>
  <p:tag name="ORIGINALWIDTH" val="2.701897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167.8125"/>
  <p:tag name="LATEXADDIN" val="\documentclass{article}&#10;\usepackage{amsmath}&#10;\DeclareMathOperator{\sech}{sech}&#10;\pagestyle{empty}&#10;\begin{document}&#10;&#10;&#10;$\phi(t,x)=\epsilon_{1} \sqrt{\frac{8}{3}} \sech{(\epsilon_{1} (x+a))} \cos{(\omega_{1} t)}+\epsilon_{2} \sqrt{\frac{8}{3}} \sech{(\epsilon_{2} (x-a))} \cos{(\omega_{2} t+\theta)}$&#10;&#10;&#10;&#10;\end{document}"/>
  <p:tag name="IGUANATEXSIZE" val="20"/>
  <p:tag name="IGUANATEXCURSOR" val="31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3"/>
  <p:tag name="EMFCHILD" val="True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75"/>
  <p:tag name="ORIGINALWIDTH" val="1.25"/>
  <p:tag name="EMFCHILD" val="Tru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25"/>
  <p:tag name="EMFCHILD" val="True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252"/>
  <p:tag name="ORIGINALWIDTH" val="1.625"/>
  <p:tag name="EMFCHILD" val="True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1.18752"/>
  <p:tag name="EMFCHILD" val="True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2"/>
  <p:tag name="ORIGINALWIDTH" val="0.75"/>
  <p:tag name="EMFCHILD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13.06252"/>
  <p:tag name="LATEXADDIN" val="\documentclass{article}&#10;\usepackage{amsmath}&#10;\pagestyle{empty}&#10;\begin{document}&#10;&#10;&#10;$\epsilon_{1} \sqrt{\frac{8}{3}}$&#10;&#10;&#10;&#10;\end{document}"/>
  <p:tag name="IGUANATEXSIZE" val="20"/>
  <p:tag name="IGUANATEXCURSOR" val="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06252"/>
  <p:tag name="ORIGINALWIDTH" val="13"/>
  <p:tag name="LATEXADDIN" val="\documentclass{article}&#10;\usepackage{amsmath}&#10;\pagestyle{empty}&#10;\begin{document}&#10;&#10;&#10;$\epsilon_{2} \sqrt{\frac{8}{3}}$&#10;&#10;&#10;&#10;\end{document}"/>
  <p:tag name="IGUANATEXSIZE" val="20"/>
  <p:tag name="IGUANATEXCURSOR" val="13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8748"/>
  <p:tag name="ORIGINALWIDTH" val="5.50004"/>
  <p:tag name="LATEXADDIN" val="\documentclass{article}&#10;\usepackage{amsmath}&#10;\pagestyle{empty}&#10;\begin{document}&#10;&#10;$2a$&#10;&#10;&#10;\end{document}"/>
  <p:tag name="IGUANATEXSIZE" val="20"/>
  <p:tag name="IGUANATEXCURSOR" val="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06252"/>
  <p:tag name="ORIGINALWIDTH" val="30.87504"/>
  <p:tag name="LATEXADDIN" val="\documentclass{article}&#10;\usepackage{amsmath}&#10;\pagestyle{empty}&#10;\begin{document}&#10;&#10;$\omega_{i}=\sqrt{1-\epsilon_{i}^{2}}$&#10;&#10;&#10;\end{document}"/>
  <p:tag name="IGUANATEXSIZE" val="20"/>
  <p:tag name="IGUANATEXCURSOR" val="9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95278"/>
  <p:tag name="ORIGINALWIDTH" val="17.4396"/>
  <p:tag name="LATEXADDIN" val="\documentclass{article}&#10;\usepackage{amsmath}&#10;\pagestyle{empty}&#10;\begin{document}&#10;&#10;$\epsilon_{i} &lt;&lt; 1$&#10;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62504"/>
  <p:tag name="ORIGINALWIDTH" val="20.18752"/>
  <p:tag name="LATEXADDIN" val="\documentclass{article}&#10;\usepackage{amsmath}&#10;\pagestyle{empty}&#10;\begin{document}&#10;&#10;$2a &gt;&gt; \frac{1}{\epsilon_{i}}$&#10;&#10;&#10;\end{document}"/>
  <p:tag name="IGUANATEXSIZE" val="20"/>
  <p:tag name="IGUANATEXCURSOR" val="11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75"/>
  <p:tag name="ORIGINALWIDTH" val="2.06252"/>
  <p:tag name="LATEXADDIN" val="\documentclass{article}&#10;\usepackage{amsmath}&#10;\pagestyle{empty}&#10;\begin{document}&#10;&#10;$2a &gt;&gt; \frac{1}{\epsilon_{i}}$&#10;&#10;&#10;\end{document}"/>
  <p:tag name="IGUANATEXSIZE" val="20"/>
  <p:tag name="IGUANATEXCURSOR" val="11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25"/>
  <p:tag name="ORIGINALWIDTH" val="2.375"/>
  <p:tag name="EMFCHILD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752"/>
  <p:tag name="ORIGINALWIDTH" val="3.18752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854112"/>
  <p:tag name="ORIGINALWIDTH" val="1.170822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43752"/>
  <p:tag name="ORIGINALWIDTH" val="3.25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68752"/>
  <p:tag name="ORIGINALWIDTH" val="1.31252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5"/>
  <p:tag name="ORIGINALWIDTH" val="3.375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81252"/>
  <p:tag name="ORIGINALWIDTH" val="1.31252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.93752"/>
  <p:tag name="ORIGINALWIDTH" val="0.875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82203"/>
  <p:tag name="ORIGINALWIDTH" val="1.775666"/>
  <p:tag name="LATEXADDIN" val="\documentclass{article}&#10;\usepackage{amsmath}&#10;\pagestyle{empty}&#10;\begin{document}&#10;&#10;$\epsilon_{i} &lt;&lt; 1$&#10;&#10;&#10;\end{document}"/>
  <p:tag name="IGUANATEXSIZE" val="20"/>
  <p:tag name="IGUANATEXCURSOR" val="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043998"/>
  <p:tag name="ORIGINALWIDTH" val="1.1415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41581"/>
  <p:tag name="ORIGINALWIDTH" val="3.297666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741581"/>
  <p:tag name="ORIGINALWIDTH" val="3.329384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80612"/>
  <p:tag name="ORIGINALWIDTH" val="1.807384"/>
  <p:tag name="EMFCHILD" val="True"/>
</p:tagLst>
</file>

<file path=ppt/theme/theme1.xml><?xml version="1.0" encoding="utf-8"?>
<a:theme xmlns:a="http://schemas.openxmlformats.org/drawingml/2006/main" name="Dividend">
  <a:themeElements>
    <a:clrScheme name="Custom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7DA4D6"/>
      </a:accent1>
      <a:accent2>
        <a:srgbClr val="327886"/>
      </a:accent2>
      <a:accent3>
        <a:srgbClr val="BFEBF4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{101BD837-42B3-4E45-AEFA-8696E835BA6F}tf10001123</Template>
  <TotalTime>14062</TotalTime>
  <Words>406</Words>
  <Application>Microsoft Office PowerPoint</Application>
  <PresentationFormat>Widescreen</PresentationFormat>
  <Paragraphs>100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Gill Sans MT</vt:lpstr>
      <vt:lpstr>Wingdings 2</vt:lpstr>
      <vt:lpstr>Dividend</vt:lpstr>
      <vt:lpstr>PowerPoint Presentation</vt:lpstr>
      <vt:lpstr>Roadmap</vt:lpstr>
      <vt:lpstr>Axionic Dark Matter</vt:lpstr>
      <vt:lpstr>Oscillons</vt:lpstr>
      <vt:lpstr>How do Oscillons Interact?</vt:lpstr>
      <vt:lpstr>Equation of Motion in 1+1 D Spacetime</vt:lpstr>
      <vt:lpstr>Approximate Superposition Solution</vt:lpstr>
      <vt:lpstr>Force between Oscillons</vt:lpstr>
      <vt:lpstr>Equal Amplitude Oscillons</vt:lpstr>
      <vt:lpstr>Unequal Amplitude Oscillons</vt:lpstr>
      <vt:lpstr>Numerical Simulations</vt:lpstr>
      <vt:lpstr>ϵ=0.2, θ=0</vt:lpstr>
      <vt:lpstr>ϵ=0.2, θ=π</vt:lpstr>
      <vt:lpstr>ϵ=0.2, θ=π/2</vt:lpstr>
      <vt:lpstr>ϵ_1=0.2, ϵ_2=0.1, θ=0</vt:lpstr>
      <vt:lpstr>ϵ_1=0.2, ϵ_2=0.1, θ=π</vt:lpstr>
      <vt:lpstr>ϵ_1=0.2, ϵ_2=0.1, θ=π/2</vt:lpstr>
      <vt:lpstr>Conclusions and Future Steps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Isabella Osuna</dc:creator>
  <cp:lastModifiedBy>Anamitra Paul</cp:lastModifiedBy>
  <cp:revision>623</cp:revision>
  <dcterms:created xsi:type="dcterms:W3CDTF">2019-09-24T06:54:55Z</dcterms:created>
  <dcterms:modified xsi:type="dcterms:W3CDTF">2020-12-28T08:28:08Z</dcterms:modified>
</cp:coreProperties>
</file>